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4" r:id="rId4"/>
    <p:sldId id="275" r:id="rId5"/>
    <p:sldId id="276" r:id="rId6"/>
    <p:sldId id="272" r:id="rId7"/>
    <p:sldId id="264" r:id="rId8"/>
    <p:sldId id="265" r:id="rId9"/>
    <p:sldId id="267" r:id="rId10"/>
    <p:sldId id="284" r:id="rId11"/>
    <p:sldId id="280" r:id="rId12"/>
    <p:sldId id="268" r:id="rId13"/>
    <p:sldId id="281" r:id="rId14"/>
    <p:sldId id="263" r:id="rId15"/>
    <p:sldId id="269" r:id="rId16"/>
    <p:sldId id="282" r:id="rId17"/>
    <p:sldId id="287" r:id="rId18"/>
    <p:sldId id="261" r:id="rId19"/>
    <p:sldId id="259" r:id="rId20"/>
    <p:sldId id="260" r:id="rId21"/>
    <p:sldId id="262" r:id="rId22"/>
    <p:sldId id="270" r:id="rId23"/>
    <p:sldId id="283" r:id="rId24"/>
    <p:sldId id="27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60"/>
  </p:normalViewPr>
  <p:slideViewPr>
    <p:cSldViewPr snapToGrid="0">
      <p:cViewPr varScale="1">
        <p:scale>
          <a:sx n="59" d="100"/>
          <a:sy n="59" d="100"/>
        </p:scale>
        <p:origin x="92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 Keelan-Edwards" userId="8a2d057f-4601-498b-9c5b-8151049e56f6" providerId="ADAL" clId="{5CCA40E9-6607-4636-92DD-9DB375389C07}"/>
    <pc:docChg chg="delSld">
      <pc:chgData name="H Keelan-Edwards" userId="8a2d057f-4601-498b-9c5b-8151049e56f6" providerId="ADAL" clId="{5CCA40E9-6607-4636-92DD-9DB375389C07}" dt="2025-10-03T12:27:26.846" v="3" actId="47"/>
      <pc:docMkLst>
        <pc:docMk/>
      </pc:docMkLst>
      <pc:sldChg chg="del">
        <pc:chgData name="H Keelan-Edwards" userId="8a2d057f-4601-498b-9c5b-8151049e56f6" providerId="ADAL" clId="{5CCA40E9-6607-4636-92DD-9DB375389C07}" dt="2025-10-03T12:27:09.210" v="0" actId="47"/>
        <pc:sldMkLst>
          <pc:docMk/>
          <pc:sldMk cId="2903185286" sldId="266"/>
        </pc:sldMkLst>
      </pc:sldChg>
      <pc:sldChg chg="del">
        <pc:chgData name="H Keelan-Edwards" userId="8a2d057f-4601-498b-9c5b-8151049e56f6" providerId="ADAL" clId="{5CCA40E9-6607-4636-92DD-9DB375389C07}" dt="2025-10-03T12:27:20.780" v="1" actId="47"/>
        <pc:sldMkLst>
          <pc:docMk/>
          <pc:sldMk cId="2878961320" sldId="278"/>
        </pc:sldMkLst>
      </pc:sldChg>
      <pc:sldChg chg="del">
        <pc:chgData name="H Keelan-Edwards" userId="8a2d057f-4601-498b-9c5b-8151049e56f6" providerId="ADAL" clId="{5CCA40E9-6607-4636-92DD-9DB375389C07}" dt="2025-10-03T12:27:22.191" v="2" actId="47"/>
        <pc:sldMkLst>
          <pc:docMk/>
          <pc:sldMk cId="1812443764" sldId="279"/>
        </pc:sldMkLst>
      </pc:sldChg>
      <pc:sldChg chg="del">
        <pc:chgData name="H Keelan-Edwards" userId="8a2d057f-4601-498b-9c5b-8151049e56f6" providerId="ADAL" clId="{5CCA40E9-6607-4636-92DD-9DB375389C07}" dt="2025-10-03T12:27:26.846" v="3" actId="47"/>
        <pc:sldMkLst>
          <pc:docMk/>
          <pc:sldMk cId="4039719193" sldId="28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10C0FCE4-D827-42D5-AD9D-3293246FAD4A}"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B9EE467-CDF8-45AF-B8E9-CB4A4EC21FBC}">
      <dgm:prSet/>
      <dgm:spPr/>
      <dgm:t>
        <a:bodyPr/>
        <a:lstStyle/>
        <a:p>
          <a:pPr>
            <a:lnSpc>
              <a:spcPct val="100000"/>
            </a:lnSpc>
            <a:defRPr b="1"/>
          </a:pPr>
          <a:r>
            <a:rPr lang="en-US"/>
            <a:t>Respect</a:t>
          </a:r>
        </a:p>
      </dgm:t>
    </dgm:pt>
    <dgm:pt modelId="{F3A5B219-1853-408D-9857-0E92294E3E95}" type="parTrans" cxnId="{3DDCF33F-E5A8-4E89-B13A-5306B46575F2}">
      <dgm:prSet/>
      <dgm:spPr/>
      <dgm:t>
        <a:bodyPr/>
        <a:lstStyle/>
        <a:p>
          <a:endParaRPr lang="en-US"/>
        </a:p>
      </dgm:t>
    </dgm:pt>
    <dgm:pt modelId="{0AE22D3F-B422-425F-8A20-B52DB488B13D}" type="sibTrans" cxnId="{3DDCF33F-E5A8-4E89-B13A-5306B46575F2}">
      <dgm:prSet/>
      <dgm:spPr/>
      <dgm:t>
        <a:bodyPr/>
        <a:lstStyle/>
        <a:p>
          <a:endParaRPr lang="en-US"/>
        </a:p>
      </dgm:t>
    </dgm:pt>
    <dgm:pt modelId="{23731FCA-018F-4A3F-9D80-5C4FCFDF8064}">
      <dgm:prSet/>
      <dgm:spPr/>
      <dgm:t>
        <a:bodyPr/>
        <a:lstStyle/>
        <a:p>
          <a:pPr>
            <a:lnSpc>
              <a:spcPct val="100000"/>
            </a:lnSpc>
          </a:pPr>
          <a:r>
            <a:rPr lang="en-US" b="1" dirty="0"/>
            <a:t>Integrity:</a:t>
          </a:r>
          <a:r>
            <a:rPr lang="en-US" dirty="0"/>
            <a:t> We want our students to be leaders, guided by a core set of beliefs who know what is the right thing to do</a:t>
          </a:r>
        </a:p>
      </dgm:t>
    </dgm:pt>
    <dgm:pt modelId="{AC6F2404-CF36-4CC0-8D18-E83921428224}" type="parTrans" cxnId="{F2CC9AFE-6AE8-4566-9872-AE202A5D1018}">
      <dgm:prSet/>
      <dgm:spPr/>
      <dgm:t>
        <a:bodyPr/>
        <a:lstStyle/>
        <a:p>
          <a:endParaRPr lang="en-US"/>
        </a:p>
      </dgm:t>
    </dgm:pt>
    <dgm:pt modelId="{A3D42FC0-F18A-4494-9E57-1A03FBFD256F}" type="sibTrans" cxnId="{F2CC9AFE-6AE8-4566-9872-AE202A5D1018}">
      <dgm:prSet/>
      <dgm:spPr/>
      <dgm:t>
        <a:bodyPr/>
        <a:lstStyle/>
        <a:p>
          <a:endParaRPr lang="en-US"/>
        </a:p>
      </dgm:t>
    </dgm:pt>
    <dgm:pt modelId="{D5E028A7-2E1F-459C-B813-032C4B13038D}">
      <dgm:prSet/>
      <dgm:spPr/>
      <dgm:t>
        <a:bodyPr/>
        <a:lstStyle/>
        <a:p>
          <a:pPr>
            <a:lnSpc>
              <a:spcPct val="100000"/>
            </a:lnSpc>
          </a:pPr>
          <a:r>
            <a:rPr lang="en-US" b="1" dirty="0"/>
            <a:t>Inclusivity: </a:t>
          </a:r>
          <a:r>
            <a:rPr lang="en-US" dirty="0"/>
            <a:t>We want a community which celebrated diversity and equality</a:t>
          </a:r>
        </a:p>
      </dgm:t>
    </dgm:pt>
    <dgm:pt modelId="{72681EB8-FCBD-430F-95EE-B3D30928E1FE}" type="parTrans" cxnId="{75020665-DC39-4867-A8EF-D944058C6230}">
      <dgm:prSet/>
      <dgm:spPr/>
      <dgm:t>
        <a:bodyPr/>
        <a:lstStyle/>
        <a:p>
          <a:endParaRPr lang="en-US"/>
        </a:p>
      </dgm:t>
    </dgm:pt>
    <dgm:pt modelId="{1E376243-DD10-4D12-967C-E9BEF629E61C}" type="sibTrans" cxnId="{75020665-DC39-4867-A8EF-D944058C6230}">
      <dgm:prSet/>
      <dgm:spPr/>
      <dgm:t>
        <a:bodyPr/>
        <a:lstStyle/>
        <a:p>
          <a:endParaRPr lang="en-US"/>
        </a:p>
      </dgm:t>
    </dgm:pt>
    <dgm:pt modelId="{873785EF-2085-4B81-8D32-B8070FEC443D}">
      <dgm:prSet/>
      <dgm:spPr/>
      <dgm:t>
        <a:bodyPr/>
        <a:lstStyle/>
        <a:p>
          <a:pPr>
            <a:lnSpc>
              <a:spcPct val="100000"/>
            </a:lnSpc>
            <a:defRPr b="1"/>
          </a:pPr>
          <a:r>
            <a:rPr lang="en-GB"/>
            <a:t>Growth</a:t>
          </a:r>
          <a:endParaRPr lang="en-US"/>
        </a:p>
      </dgm:t>
    </dgm:pt>
    <dgm:pt modelId="{6CB4D496-1BFC-498D-A48E-C52152A347A2}" type="parTrans" cxnId="{B234ED02-6037-48A3-8FC7-7B09AF16FA1B}">
      <dgm:prSet/>
      <dgm:spPr/>
      <dgm:t>
        <a:bodyPr/>
        <a:lstStyle/>
        <a:p>
          <a:endParaRPr lang="en-US"/>
        </a:p>
      </dgm:t>
    </dgm:pt>
    <dgm:pt modelId="{C07B54F6-D80E-4257-AD41-4025E79AD515}" type="sibTrans" cxnId="{B234ED02-6037-48A3-8FC7-7B09AF16FA1B}">
      <dgm:prSet/>
      <dgm:spPr/>
      <dgm:t>
        <a:bodyPr/>
        <a:lstStyle/>
        <a:p>
          <a:endParaRPr lang="en-US"/>
        </a:p>
      </dgm:t>
    </dgm:pt>
    <dgm:pt modelId="{0C8B853B-9CEE-4E45-994E-35629380F7CA}">
      <dgm:prSet/>
      <dgm:spPr/>
      <dgm:t>
        <a:bodyPr/>
        <a:lstStyle/>
        <a:p>
          <a:pPr>
            <a:lnSpc>
              <a:spcPct val="100000"/>
            </a:lnSpc>
          </a:pPr>
          <a:r>
            <a:rPr lang="en-US" b="1" dirty="0"/>
            <a:t>Curiosity: </a:t>
          </a:r>
          <a:r>
            <a:rPr lang="en-US" dirty="0"/>
            <a:t>We </a:t>
          </a:r>
          <a:r>
            <a:rPr lang="en-US" dirty="0" err="1"/>
            <a:t>recognise</a:t>
          </a:r>
          <a:r>
            <a:rPr lang="en-US" dirty="0"/>
            <a:t> that a love of learning springs from curiosity to ask questions and think creatively</a:t>
          </a:r>
        </a:p>
      </dgm:t>
    </dgm:pt>
    <dgm:pt modelId="{4DCF637E-C25C-4EA2-81E7-51D255C10407}" type="parTrans" cxnId="{81290B00-4BC6-4031-A541-B653AC06B877}">
      <dgm:prSet/>
      <dgm:spPr/>
      <dgm:t>
        <a:bodyPr/>
        <a:lstStyle/>
        <a:p>
          <a:endParaRPr lang="en-US"/>
        </a:p>
      </dgm:t>
    </dgm:pt>
    <dgm:pt modelId="{1FD0B14C-00E3-4170-9048-7C1A4673CE0C}" type="sibTrans" cxnId="{81290B00-4BC6-4031-A541-B653AC06B877}">
      <dgm:prSet/>
      <dgm:spPr/>
      <dgm:t>
        <a:bodyPr/>
        <a:lstStyle/>
        <a:p>
          <a:endParaRPr lang="en-US"/>
        </a:p>
      </dgm:t>
    </dgm:pt>
    <dgm:pt modelId="{9A77A499-97B8-4C55-A8CA-204D53F3AC92}">
      <dgm:prSet/>
      <dgm:spPr/>
      <dgm:t>
        <a:bodyPr/>
        <a:lstStyle/>
        <a:p>
          <a:pPr>
            <a:lnSpc>
              <a:spcPct val="100000"/>
            </a:lnSpc>
          </a:pPr>
          <a:r>
            <a:rPr lang="en-US" b="1" dirty="0"/>
            <a:t>Aspiration: </a:t>
          </a:r>
          <a:r>
            <a:rPr lang="en-US" dirty="0"/>
            <a:t>We want our students to pursue their passions in life</a:t>
          </a:r>
        </a:p>
      </dgm:t>
    </dgm:pt>
    <dgm:pt modelId="{49B31FCA-91F5-43C2-AE19-38493778EE3E}" type="parTrans" cxnId="{01A0FD88-507E-4950-82AD-7F7FB2586540}">
      <dgm:prSet/>
      <dgm:spPr/>
      <dgm:t>
        <a:bodyPr/>
        <a:lstStyle/>
        <a:p>
          <a:endParaRPr lang="en-US"/>
        </a:p>
      </dgm:t>
    </dgm:pt>
    <dgm:pt modelId="{D14F55C3-AC71-4F85-847D-5598A063D463}" type="sibTrans" cxnId="{01A0FD88-507E-4950-82AD-7F7FB2586540}">
      <dgm:prSet/>
      <dgm:spPr/>
      <dgm:t>
        <a:bodyPr/>
        <a:lstStyle/>
        <a:p>
          <a:endParaRPr lang="en-US"/>
        </a:p>
      </dgm:t>
    </dgm:pt>
    <dgm:pt modelId="{14CD1E65-17A5-459E-9A73-3E28DBE368D9}">
      <dgm:prSet/>
      <dgm:spPr/>
      <dgm:t>
        <a:bodyPr/>
        <a:lstStyle/>
        <a:p>
          <a:pPr>
            <a:lnSpc>
              <a:spcPct val="100000"/>
            </a:lnSpc>
            <a:defRPr b="1"/>
          </a:pPr>
          <a:r>
            <a:rPr lang="en-GB"/>
            <a:t>Support</a:t>
          </a:r>
          <a:endParaRPr lang="en-US"/>
        </a:p>
      </dgm:t>
    </dgm:pt>
    <dgm:pt modelId="{5BC23E80-98EE-44E7-8116-3C351AD9E217}" type="parTrans" cxnId="{4CC1245A-E17E-4F50-BBAD-FCAA87A0FF15}">
      <dgm:prSet/>
      <dgm:spPr/>
      <dgm:t>
        <a:bodyPr/>
        <a:lstStyle/>
        <a:p>
          <a:endParaRPr lang="en-US"/>
        </a:p>
      </dgm:t>
    </dgm:pt>
    <dgm:pt modelId="{DFF483A7-A23A-4050-A19D-CF2104E87F4B}" type="sibTrans" cxnId="{4CC1245A-E17E-4F50-BBAD-FCAA87A0FF15}">
      <dgm:prSet/>
      <dgm:spPr/>
      <dgm:t>
        <a:bodyPr/>
        <a:lstStyle/>
        <a:p>
          <a:endParaRPr lang="en-US"/>
        </a:p>
      </dgm:t>
    </dgm:pt>
    <dgm:pt modelId="{E0A4ACC5-A761-4A60-981E-EF4DE72FC8AC}">
      <dgm:prSet/>
      <dgm:spPr/>
      <dgm:t>
        <a:bodyPr/>
        <a:lstStyle/>
        <a:p>
          <a:pPr>
            <a:lnSpc>
              <a:spcPct val="100000"/>
            </a:lnSpc>
          </a:pPr>
          <a:r>
            <a:rPr lang="en-US" b="1" dirty="0"/>
            <a:t>Empathy: </a:t>
          </a:r>
          <a:r>
            <a:rPr lang="en-US" dirty="0"/>
            <a:t>We </a:t>
          </a:r>
          <a:r>
            <a:rPr lang="en-US" dirty="0" err="1"/>
            <a:t>recognise</a:t>
          </a:r>
          <a:r>
            <a:rPr lang="en-US" dirty="0"/>
            <a:t> that care for others is based on an ability to connect with each other</a:t>
          </a:r>
        </a:p>
      </dgm:t>
    </dgm:pt>
    <dgm:pt modelId="{B59E773C-183A-451E-A231-BF40E4002F0E}" type="parTrans" cxnId="{5A08F73A-21BA-44E3-BD03-A381B7390936}">
      <dgm:prSet/>
      <dgm:spPr/>
      <dgm:t>
        <a:bodyPr/>
        <a:lstStyle/>
        <a:p>
          <a:endParaRPr lang="en-US"/>
        </a:p>
      </dgm:t>
    </dgm:pt>
    <dgm:pt modelId="{8AE87183-01D8-4147-BE01-BB29C5B00AD3}" type="sibTrans" cxnId="{5A08F73A-21BA-44E3-BD03-A381B7390936}">
      <dgm:prSet/>
      <dgm:spPr/>
      <dgm:t>
        <a:bodyPr/>
        <a:lstStyle/>
        <a:p>
          <a:endParaRPr lang="en-US"/>
        </a:p>
      </dgm:t>
    </dgm:pt>
    <dgm:pt modelId="{DFEAB493-D037-40A9-BFC7-614031754C48}">
      <dgm:prSet/>
      <dgm:spPr/>
      <dgm:t>
        <a:bodyPr/>
        <a:lstStyle/>
        <a:p>
          <a:pPr>
            <a:lnSpc>
              <a:spcPct val="100000"/>
            </a:lnSpc>
          </a:pPr>
          <a:r>
            <a:rPr lang="en-US" b="1" dirty="0"/>
            <a:t>Kindness: </a:t>
          </a:r>
          <a:r>
            <a:rPr lang="en-US" dirty="0"/>
            <a:t>We want our students to value and support each other in a spirit of mutual cooperation and friendship</a:t>
          </a:r>
        </a:p>
      </dgm:t>
    </dgm:pt>
    <dgm:pt modelId="{7B6CC035-8E82-4F69-B770-E2D57B5F4E5E}" type="parTrans" cxnId="{99BA8ABF-16CF-44E9-ABDD-D7F52A16174F}">
      <dgm:prSet/>
      <dgm:spPr/>
      <dgm:t>
        <a:bodyPr/>
        <a:lstStyle/>
        <a:p>
          <a:endParaRPr lang="en-US"/>
        </a:p>
      </dgm:t>
    </dgm:pt>
    <dgm:pt modelId="{D3D8D9F3-1A78-404D-B844-099606B0B54C}" type="sibTrans" cxnId="{99BA8ABF-16CF-44E9-ABDD-D7F52A16174F}">
      <dgm:prSet/>
      <dgm:spPr/>
      <dgm:t>
        <a:bodyPr/>
        <a:lstStyle/>
        <a:p>
          <a:endParaRPr lang="en-US"/>
        </a:p>
      </dgm:t>
    </dgm:pt>
    <dgm:pt modelId="{3F76B436-F859-4825-B2F5-6DE3759D8C1A}" type="pres">
      <dgm:prSet presAssocID="{10C0FCE4-D827-42D5-AD9D-3293246FAD4A}" presName="root" presStyleCnt="0">
        <dgm:presLayoutVars>
          <dgm:dir/>
          <dgm:resizeHandles val="exact"/>
        </dgm:presLayoutVars>
      </dgm:prSet>
      <dgm:spPr/>
    </dgm:pt>
    <dgm:pt modelId="{9B7D0182-6ABD-4A34-B531-18CD36F42733}" type="pres">
      <dgm:prSet presAssocID="{9B9EE467-CDF8-45AF-B8E9-CB4A4EC21FBC}" presName="compNode" presStyleCnt="0"/>
      <dgm:spPr/>
    </dgm:pt>
    <dgm:pt modelId="{7EEE17FD-6E1D-4858-BF4E-A53FB9E612B5}" type="pres">
      <dgm:prSet presAssocID="{9B9EE467-CDF8-45AF-B8E9-CB4A4EC21F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658EA55B-1744-4486-BF84-D6C04D17865F}" type="pres">
      <dgm:prSet presAssocID="{9B9EE467-CDF8-45AF-B8E9-CB4A4EC21FBC}" presName="iconSpace" presStyleCnt="0"/>
      <dgm:spPr/>
    </dgm:pt>
    <dgm:pt modelId="{E5D1201E-DB26-48EB-9784-C5ACE88A00CB}" type="pres">
      <dgm:prSet presAssocID="{9B9EE467-CDF8-45AF-B8E9-CB4A4EC21FBC}" presName="parTx" presStyleLbl="revTx" presStyleIdx="0" presStyleCnt="6">
        <dgm:presLayoutVars>
          <dgm:chMax val="0"/>
          <dgm:chPref val="0"/>
        </dgm:presLayoutVars>
      </dgm:prSet>
      <dgm:spPr/>
    </dgm:pt>
    <dgm:pt modelId="{F1072EE0-90EA-48BC-9386-474CF53ECA6B}" type="pres">
      <dgm:prSet presAssocID="{9B9EE467-CDF8-45AF-B8E9-CB4A4EC21FBC}" presName="txSpace" presStyleCnt="0"/>
      <dgm:spPr/>
    </dgm:pt>
    <dgm:pt modelId="{39055BC2-0059-4307-A927-B75D05B15CBD}" type="pres">
      <dgm:prSet presAssocID="{9B9EE467-CDF8-45AF-B8E9-CB4A4EC21FBC}" presName="desTx" presStyleLbl="revTx" presStyleIdx="1" presStyleCnt="6">
        <dgm:presLayoutVars/>
      </dgm:prSet>
      <dgm:spPr/>
    </dgm:pt>
    <dgm:pt modelId="{4BA165D4-8895-417A-8446-36DC208920D6}" type="pres">
      <dgm:prSet presAssocID="{0AE22D3F-B422-425F-8A20-B52DB488B13D}" presName="sibTrans" presStyleCnt="0"/>
      <dgm:spPr/>
    </dgm:pt>
    <dgm:pt modelId="{10C01A95-049E-4BEF-9911-04440F3FB42B}" type="pres">
      <dgm:prSet presAssocID="{873785EF-2085-4B81-8D32-B8070FEC443D}" presName="compNode" presStyleCnt="0"/>
      <dgm:spPr/>
    </dgm:pt>
    <dgm:pt modelId="{8ABA1AD2-B99D-4C5B-AA6A-83C2C964AB1D}" type="pres">
      <dgm:prSet presAssocID="{873785EF-2085-4B81-8D32-B8070FEC44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01D77EDB-9990-402F-AF3B-71E2A2CC9CCC}" type="pres">
      <dgm:prSet presAssocID="{873785EF-2085-4B81-8D32-B8070FEC443D}" presName="iconSpace" presStyleCnt="0"/>
      <dgm:spPr/>
    </dgm:pt>
    <dgm:pt modelId="{D4046C35-606D-4B02-9837-A3EB5C980CA5}" type="pres">
      <dgm:prSet presAssocID="{873785EF-2085-4B81-8D32-B8070FEC443D}" presName="parTx" presStyleLbl="revTx" presStyleIdx="2" presStyleCnt="6">
        <dgm:presLayoutVars>
          <dgm:chMax val="0"/>
          <dgm:chPref val="0"/>
        </dgm:presLayoutVars>
      </dgm:prSet>
      <dgm:spPr/>
    </dgm:pt>
    <dgm:pt modelId="{748D9DC5-6575-4100-923D-5B4A35A4EA0C}" type="pres">
      <dgm:prSet presAssocID="{873785EF-2085-4B81-8D32-B8070FEC443D}" presName="txSpace" presStyleCnt="0"/>
      <dgm:spPr/>
    </dgm:pt>
    <dgm:pt modelId="{7FDBC41C-AC16-4633-A88F-3FF1EC8967BE}" type="pres">
      <dgm:prSet presAssocID="{873785EF-2085-4B81-8D32-B8070FEC443D}" presName="desTx" presStyleLbl="revTx" presStyleIdx="3" presStyleCnt="6">
        <dgm:presLayoutVars/>
      </dgm:prSet>
      <dgm:spPr/>
    </dgm:pt>
    <dgm:pt modelId="{73AC6E1D-3FBD-409F-BF57-2247E086EE97}" type="pres">
      <dgm:prSet presAssocID="{C07B54F6-D80E-4257-AD41-4025E79AD515}" presName="sibTrans" presStyleCnt="0"/>
      <dgm:spPr/>
    </dgm:pt>
    <dgm:pt modelId="{C99649EB-6F75-49EE-8D15-5BB9279C8B54}" type="pres">
      <dgm:prSet presAssocID="{14CD1E65-17A5-459E-9A73-3E28DBE368D9}" presName="compNode" presStyleCnt="0"/>
      <dgm:spPr/>
    </dgm:pt>
    <dgm:pt modelId="{0D5B923F-8F94-4E8C-81F4-C71D0535D082}" type="pres">
      <dgm:prSet presAssocID="{14CD1E65-17A5-459E-9A73-3E28DBE368D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ve Letter"/>
        </a:ext>
      </dgm:extLst>
    </dgm:pt>
    <dgm:pt modelId="{F4833C12-1E4F-4105-85E0-72CACD0C45FF}" type="pres">
      <dgm:prSet presAssocID="{14CD1E65-17A5-459E-9A73-3E28DBE368D9}" presName="iconSpace" presStyleCnt="0"/>
      <dgm:spPr/>
    </dgm:pt>
    <dgm:pt modelId="{442B5CF0-D6C1-48FC-92D9-0C5347B54F0A}" type="pres">
      <dgm:prSet presAssocID="{14CD1E65-17A5-459E-9A73-3E28DBE368D9}" presName="parTx" presStyleLbl="revTx" presStyleIdx="4" presStyleCnt="6">
        <dgm:presLayoutVars>
          <dgm:chMax val="0"/>
          <dgm:chPref val="0"/>
        </dgm:presLayoutVars>
      </dgm:prSet>
      <dgm:spPr/>
    </dgm:pt>
    <dgm:pt modelId="{91DD13B0-3102-41CB-AF7A-494454314180}" type="pres">
      <dgm:prSet presAssocID="{14CD1E65-17A5-459E-9A73-3E28DBE368D9}" presName="txSpace" presStyleCnt="0"/>
      <dgm:spPr/>
    </dgm:pt>
    <dgm:pt modelId="{A79B3C0C-3A88-4CBB-8027-0AD172C4716D}" type="pres">
      <dgm:prSet presAssocID="{14CD1E65-17A5-459E-9A73-3E28DBE368D9}" presName="desTx" presStyleLbl="revTx" presStyleIdx="5" presStyleCnt="6">
        <dgm:presLayoutVars/>
      </dgm:prSet>
      <dgm:spPr/>
    </dgm:pt>
  </dgm:ptLst>
  <dgm:cxnLst>
    <dgm:cxn modelId="{81290B00-4BC6-4031-A541-B653AC06B877}" srcId="{873785EF-2085-4B81-8D32-B8070FEC443D}" destId="{0C8B853B-9CEE-4E45-994E-35629380F7CA}" srcOrd="0" destOrd="0" parTransId="{4DCF637E-C25C-4EA2-81E7-51D255C10407}" sibTransId="{1FD0B14C-00E3-4170-9048-7C1A4673CE0C}"/>
    <dgm:cxn modelId="{B234ED02-6037-48A3-8FC7-7B09AF16FA1B}" srcId="{10C0FCE4-D827-42D5-AD9D-3293246FAD4A}" destId="{873785EF-2085-4B81-8D32-B8070FEC443D}" srcOrd="1" destOrd="0" parTransId="{6CB4D496-1BFC-498D-A48E-C52152A347A2}" sibTransId="{C07B54F6-D80E-4257-AD41-4025E79AD515}"/>
    <dgm:cxn modelId="{D29F9528-D40B-4072-82E4-CFF1FB213964}" type="presOf" srcId="{DFEAB493-D037-40A9-BFC7-614031754C48}" destId="{A79B3C0C-3A88-4CBB-8027-0AD172C4716D}" srcOrd="0" destOrd="1" presId="urn:microsoft.com/office/officeart/2018/2/layout/IconLabelDescriptionList"/>
    <dgm:cxn modelId="{5A08F73A-21BA-44E3-BD03-A381B7390936}" srcId="{14CD1E65-17A5-459E-9A73-3E28DBE368D9}" destId="{E0A4ACC5-A761-4A60-981E-EF4DE72FC8AC}" srcOrd="0" destOrd="0" parTransId="{B59E773C-183A-451E-A231-BF40E4002F0E}" sibTransId="{8AE87183-01D8-4147-BE01-BB29C5B00AD3}"/>
    <dgm:cxn modelId="{3DDCF33F-E5A8-4E89-B13A-5306B46575F2}" srcId="{10C0FCE4-D827-42D5-AD9D-3293246FAD4A}" destId="{9B9EE467-CDF8-45AF-B8E9-CB4A4EC21FBC}" srcOrd="0" destOrd="0" parTransId="{F3A5B219-1853-408D-9857-0E92294E3E95}" sibTransId="{0AE22D3F-B422-425F-8A20-B52DB488B13D}"/>
    <dgm:cxn modelId="{75020665-DC39-4867-A8EF-D944058C6230}" srcId="{9B9EE467-CDF8-45AF-B8E9-CB4A4EC21FBC}" destId="{D5E028A7-2E1F-459C-B813-032C4B13038D}" srcOrd="1" destOrd="0" parTransId="{72681EB8-FCBD-430F-95EE-B3D30928E1FE}" sibTransId="{1E376243-DD10-4D12-967C-E9BEF629E61C}"/>
    <dgm:cxn modelId="{DF92594D-4772-40AE-B1E3-1C4504648CC6}" type="presOf" srcId="{23731FCA-018F-4A3F-9D80-5C4FCFDF8064}" destId="{39055BC2-0059-4307-A927-B75D05B15CBD}" srcOrd="0" destOrd="0" presId="urn:microsoft.com/office/officeart/2018/2/layout/IconLabelDescriptionList"/>
    <dgm:cxn modelId="{4CC1245A-E17E-4F50-BBAD-FCAA87A0FF15}" srcId="{10C0FCE4-D827-42D5-AD9D-3293246FAD4A}" destId="{14CD1E65-17A5-459E-9A73-3E28DBE368D9}" srcOrd="2" destOrd="0" parTransId="{5BC23E80-98EE-44E7-8116-3C351AD9E217}" sibTransId="{DFF483A7-A23A-4050-A19D-CF2104E87F4B}"/>
    <dgm:cxn modelId="{01A0FD88-507E-4950-82AD-7F7FB2586540}" srcId="{873785EF-2085-4B81-8D32-B8070FEC443D}" destId="{9A77A499-97B8-4C55-A8CA-204D53F3AC92}" srcOrd="1" destOrd="0" parTransId="{49B31FCA-91F5-43C2-AE19-38493778EE3E}" sibTransId="{D14F55C3-AC71-4F85-847D-5598A063D463}"/>
    <dgm:cxn modelId="{A46BD78B-92E2-4204-AA55-A9CA392E07E0}" type="presOf" srcId="{0C8B853B-9CEE-4E45-994E-35629380F7CA}" destId="{7FDBC41C-AC16-4633-A88F-3FF1EC8967BE}" srcOrd="0" destOrd="0" presId="urn:microsoft.com/office/officeart/2018/2/layout/IconLabelDescriptionList"/>
    <dgm:cxn modelId="{3252918E-62EC-4993-95A5-EAC84D27956C}" type="presOf" srcId="{E0A4ACC5-A761-4A60-981E-EF4DE72FC8AC}" destId="{A79B3C0C-3A88-4CBB-8027-0AD172C4716D}" srcOrd="0" destOrd="0" presId="urn:microsoft.com/office/officeart/2018/2/layout/IconLabelDescriptionList"/>
    <dgm:cxn modelId="{A8F49AA0-5D28-4ACE-BE59-3661B3DDC1B5}" type="presOf" srcId="{D5E028A7-2E1F-459C-B813-032C4B13038D}" destId="{39055BC2-0059-4307-A927-B75D05B15CBD}" srcOrd="0" destOrd="1" presId="urn:microsoft.com/office/officeart/2018/2/layout/IconLabelDescriptionList"/>
    <dgm:cxn modelId="{53454FA9-A7E2-4B20-9BF1-E7235503B10D}" type="presOf" srcId="{14CD1E65-17A5-459E-9A73-3E28DBE368D9}" destId="{442B5CF0-D6C1-48FC-92D9-0C5347B54F0A}" srcOrd="0" destOrd="0" presId="urn:microsoft.com/office/officeart/2018/2/layout/IconLabelDescriptionList"/>
    <dgm:cxn modelId="{99BA8ABF-16CF-44E9-ABDD-D7F52A16174F}" srcId="{14CD1E65-17A5-459E-9A73-3E28DBE368D9}" destId="{DFEAB493-D037-40A9-BFC7-614031754C48}" srcOrd="1" destOrd="0" parTransId="{7B6CC035-8E82-4F69-B770-E2D57B5F4E5E}" sibTransId="{D3D8D9F3-1A78-404D-B844-099606B0B54C}"/>
    <dgm:cxn modelId="{010EE5DF-6D07-4330-98EB-E423FCEF97EA}" type="presOf" srcId="{10C0FCE4-D827-42D5-AD9D-3293246FAD4A}" destId="{3F76B436-F859-4825-B2F5-6DE3759D8C1A}" srcOrd="0" destOrd="0" presId="urn:microsoft.com/office/officeart/2018/2/layout/IconLabelDescriptionList"/>
    <dgm:cxn modelId="{954D8EEC-C48F-49AD-BBAF-BB4BF2F5507A}" type="presOf" srcId="{9A77A499-97B8-4C55-A8CA-204D53F3AC92}" destId="{7FDBC41C-AC16-4633-A88F-3FF1EC8967BE}" srcOrd="0" destOrd="1" presId="urn:microsoft.com/office/officeart/2018/2/layout/IconLabelDescriptionList"/>
    <dgm:cxn modelId="{6D66EBFA-B3E1-40F2-B3DC-78E53446BEBD}" type="presOf" srcId="{9B9EE467-CDF8-45AF-B8E9-CB4A4EC21FBC}" destId="{E5D1201E-DB26-48EB-9784-C5ACE88A00CB}" srcOrd="0" destOrd="0" presId="urn:microsoft.com/office/officeart/2018/2/layout/IconLabelDescriptionList"/>
    <dgm:cxn modelId="{E2C752FB-420D-48CB-A569-C5B1050B1252}" type="presOf" srcId="{873785EF-2085-4B81-8D32-B8070FEC443D}" destId="{D4046C35-606D-4B02-9837-A3EB5C980CA5}" srcOrd="0" destOrd="0" presId="urn:microsoft.com/office/officeart/2018/2/layout/IconLabelDescriptionList"/>
    <dgm:cxn modelId="{F2CC9AFE-6AE8-4566-9872-AE202A5D1018}" srcId="{9B9EE467-CDF8-45AF-B8E9-CB4A4EC21FBC}" destId="{23731FCA-018F-4A3F-9D80-5C4FCFDF8064}" srcOrd="0" destOrd="0" parTransId="{AC6F2404-CF36-4CC0-8D18-E83921428224}" sibTransId="{A3D42FC0-F18A-4494-9E57-1A03FBFD256F}"/>
    <dgm:cxn modelId="{535BBF08-C426-46D0-8B0E-FC40F8162BFD}" type="presParOf" srcId="{3F76B436-F859-4825-B2F5-6DE3759D8C1A}" destId="{9B7D0182-6ABD-4A34-B531-18CD36F42733}" srcOrd="0" destOrd="0" presId="urn:microsoft.com/office/officeart/2018/2/layout/IconLabelDescriptionList"/>
    <dgm:cxn modelId="{C9492F24-500C-4309-A6DA-7DD228D4D086}" type="presParOf" srcId="{9B7D0182-6ABD-4A34-B531-18CD36F42733}" destId="{7EEE17FD-6E1D-4858-BF4E-A53FB9E612B5}" srcOrd="0" destOrd="0" presId="urn:microsoft.com/office/officeart/2018/2/layout/IconLabelDescriptionList"/>
    <dgm:cxn modelId="{9E2A0726-9352-4A5F-BE45-B53E204B2943}" type="presParOf" srcId="{9B7D0182-6ABD-4A34-B531-18CD36F42733}" destId="{658EA55B-1744-4486-BF84-D6C04D17865F}" srcOrd="1" destOrd="0" presId="urn:microsoft.com/office/officeart/2018/2/layout/IconLabelDescriptionList"/>
    <dgm:cxn modelId="{23D13A4D-80AC-48F2-8EA8-BE3E0E1C299D}" type="presParOf" srcId="{9B7D0182-6ABD-4A34-B531-18CD36F42733}" destId="{E5D1201E-DB26-48EB-9784-C5ACE88A00CB}" srcOrd="2" destOrd="0" presId="urn:microsoft.com/office/officeart/2018/2/layout/IconLabelDescriptionList"/>
    <dgm:cxn modelId="{883A20F8-3AC0-4559-82D8-B58B46F5F1C9}" type="presParOf" srcId="{9B7D0182-6ABD-4A34-B531-18CD36F42733}" destId="{F1072EE0-90EA-48BC-9386-474CF53ECA6B}" srcOrd="3" destOrd="0" presId="urn:microsoft.com/office/officeart/2018/2/layout/IconLabelDescriptionList"/>
    <dgm:cxn modelId="{96A7F50E-AD76-47DC-9D80-6279A9E6B2D7}" type="presParOf" srcId="{9B7D0182-6ABD-4A34-B531-18CD36F42733}" destId="{39055BC2-0059-4307-A927-B75D05B15CBD}" srcOrd="4" destOrd="0" presId="urn:microsoft.com/office/officeart/2018/2/layout/IconLabelDescriptionList"/>
    <dgm:cxn modelId="{7596A60F-8892-4589-B187-7E85E62D1C09}" type="presParOf" srcId="{3F76B436-F859-4825-B2F5-6DE3759D8C1A}" destId="{4BA165D4-8895-417A-8446-36DC208920D6}" srcOrd="1" destOrd="0" presId="urn:microsoft.com/office/officeart/2018/2/layout/IconLabelDescriptionList"/>
    <dgm:cxn modelId="{0C260FE6-C988-455D-82EA-8A9271580186}" type="presParOf" srcId="{3F76B436-F859-4825-B2F5-6DE3759D8C1A}" destId="{10C01A95-049E-4BEF-9911-04440F3FB42B}" srcOrd="2" destOrd="0" presId="urn:microsoft.com/office/officeart/2018/2/layout/IconLabelDescriptionList"/>
    <dgm:cxn modelId="{6BD3A40A-4552-4F6B-AE36-6E185BE34621}" type="presParOf" srcId="{10C01A95-049E-4BEF-9911-04440F3FB42B}" destId="{8ABA1AD2-B99D-4C5B-AA6A-83C2C964AB1D}" srcOrd="0" destOrd="0" presId="urn:microsoft.com/office/officeart/2018/2/layout/IconLabelDescriptionList"/>
    <dgm:cxn modelId="{0A008FEA-B533-42F5-8616-C836C271B52B}" type="presParOf" srcId="{10C01A95-049E-4BEF-9911-04440F3FB42B}" destId="{01D77EDB-9990-402F-AF3B-71E2A2CC9CCC}" srcOrd="1" destOrd="0" presId="urn:microsoft.com/office/officeart/2018/2/layout/IconLabelDescriptionList"/>
    <dgm:cxn modelId="{6163CF4F-354A-4014-A0E2-5811E94CE9A2}" type="presParOf" srcId="{10C01A95-049E-4BEF-9911-04440F3FB42B}" destId="{D4046C35-606D-4B02-9837-A3EB5C980CA5}" srcOrd="2" destOrd="0" presId="urn:microsoft.com/office/officeart/2018/2/layout/IconLabelDescriptionList"/>
    <dgm:cxn modelId="{1F29810F-2960-4BFC-86F6-3532165608F7}" type="presParOf" srcId="{10C01A95-049E-4BEF-9911-04440F3FB42B}" destId="{748D9DC5-6575-4100-923D-5B4A35A4EA0C}" srcOrd="3" destOrd="0" presId="urn:microsoft.com/office/officeart/2018/2/layout/IconLabelDescriptionList"/>
    <dgm:cxn modelId="{2ED29B98-984B-4836-A725-0B572DB039F7}" type="presParOf" srcId="{10C01A95-049E-4BEF-9911-04440F3FB42B}" destId="{7FDBC41C-AC16-4633-A88F-3FF1EC8967BE}" srcOrd="4" destOrd="0" presId="urn:microsoft.com/office/officeart/2018/2/layout/IconLabelDescriptionList"/>
    <dgm:cxn modelId="{6326F0AC-63C1-4CCD-AEB9-588F5AB8FD67}" type="presParOf" srcId="{3F76B436-F859-4825-B2F5-6DE3759D8C1A}" destId="{73AC6E1D-3FBD-409F-BF57-2247E086EE97}" srcOrd="3" destOrd="0" presId="urn:microsoft.com/office/officeart/2018/2/layout/IconLabelDescriptionList"/>
    <dgm:cxn modelId="{2FA5E2E7-1C74-4C37-9A9E-7587504ED904}" type="presParOf" srcId="{3F76B436-F859-4825-B2F5-6DE3759D8C1A}" destId="{C99649EB-6F75-49EE-8D15-5BB9279C8B54}" srcOrd="4" destOrd="0" presId="urn:microsoft.com/office/officeart/2018/2/layout/IconLabelDescriptionList"/>
    <dgm:cxn modelId="{29E2C2A0-B432-4C88-8C6B-DD29035BA64F}" type="presParOf" srcId="{C99649EB-6F75-49EE-8D15-5BB9279C8B54}" destId="{0D5B923F-8F94-4E8C-81F4-C71D0535D082}" srcOrd="0" destOrd="0" presId="urn:microsoft.com/office/officeart/2018/2/layout/IconLabelDescriptionList"/>
    <dgm:cxn modelId="{442C668E-F7D8-444F-8B7F-DDE6B5A28B4C}" type="presParOf" srcId="{C99649EB-6F75-49EE-8D15-5BB9279C8B54}" destId="{F4833C12-1E4F-4105-85E0-72CACD0C45FF}" srcOrd="1" destOrd="0" presId="urn:microsoft.com/office/officeart/2018/2/layout/IconLabelDescriptionList"/>
    <dgm:cxn modelId="{404CFDA0-25EF-4BA6-94B1-0D736CB208D8}" type="presParOf" srcId="{C99649EB-6F75-49EE-8D15-5BB9279C8B54}" destId="{442B5CF0-D6C1-48FC-92D9-0C5347B54F0A}" srcOrd="2" destOrd="0" presId="urn:microsoft.com/office/officeart/2018/2/layout/IconLabelDescriptionList"/>
    <dgm:cxn modelId="{9452EFA6-394A-4957-99EC-5791E0F2E6AC}" type="presParOf" srcId="{C99649EB-6F75-49EE-8D15-5BB9279C8B54}" destId="{91DD13B0-3102-41CB-AF7A-494454314180}" srcOrd="3" destOrd="0" presId="urn:microsoft.com/office/officeart/2018/2/layout/IconLabelDescriptionList"/>
    <dgm:cxn modelId="{07FBDB92-965E-47C6-B18D-3E3E8F66C867}" type="presParOf" srcId="{C99649EB-6F75-49EE-8D15-5BB9279C8B54}" destId="{A79B3C0C-3A88-4CBB-8027-0AD172C4716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CB4542-F8EC-4C17-A492-7BF36037110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421D5C9-7E1F-4D17-9FB9-B0178B4E9806}">
      <dgm:prSet custT="1"/>
      <dgm:spPr/>
      <dgm:t>
        <a:bodyPr/>
        <a:lstStyle/>
        <a:p>
          <a:r>
            <a:rPr lang="en-US" sz="1800" dirty="0"/>
            <a:t>Each young person is </a:t>
          </a:r>
          <a:r>
            <a:rPr lang="en-US" sz="1800" dirty="0" err="1"/>
            <a:t>recognised</a:t>
          </a:r>
          <a:r>
            <a:rPr lang="en-US" sz="1800" dirty="0"/>
            <a:t> as a valued member of our diverse community and deserves equal opportunity to thrive. </a:t>
          </a:r>
        </a:p>
      </dgm:t>
    </dgm:pt>
    <dgm:pt modelId="{15919D41-B319-4926-864D-CD15D47A2B85}" type="parTrans" cxnId="{B90E1388-C979-476F-B8ED-8158DCC1E41E}">
      <dgm:prSet/>
      <dgm:spPr/>
      <dgm:t>
        <a:bodyPr/>
        <a:lstStyle/>
        <a:p>
          <a:endParaRPr lang="en-US"/>
        </a:p>
      </dgm:t>
    </dgm:pt>
    <dgm:pt modelId="{2451D24D-5A79-44BA-A4B5-2D927CD7AF8F}" type="sibTrans" cxnId="{B90E1388-C979-476F-B8ED-8158DCC1E41E}">
      <dgm:prSet/>
      <dgm:spPr/>
      <dgm:t>
        <a:bodyPr/>
        <a:lstStyle/>
        <a:p>
          <a:endParaRPr lang="en-US"/>
        </a:p>
      </dgm:t>
    </dgm:pt>
    <dgm:pt modelId="{BB31705E-ECB5-455C-BF1C-909A5E15BEF7}">
      <dgm:prSet custT="1"/>
      <dgm:spPr/>
      <dgm:t>
        <a:bodyPr/>
        <a:lstStyle/>
        <a:p>
          <a:r>
            <a:rPr lang="en-US" sz="1800" dirty="0"/>
            <a:t>Through our award, we support every individual to develop the knowledge, skills, and personal qualities—such as resilience, confidence, and social awareness—needed to flourish and succeed. </a:t>
          </a:r>
        </a:p>
      </dgm:t>
    </dgm:pt>
    <dgm:pt modelId="{A4B87D3A-8769-4B58-9826-7AD6401CB291}" type="parTrans" cxnId="{F5F6A1C6-B18E-4AF5-9696-C8740A4D2D48}">
      <dgm:prSet/>
      <dgm:spPr/>
      <dgm:t>
        <a:bodyPr/>
        <a:lstStyle/>
        <a:p>
          <a:endParaRPr lang="en-US"/>
        </a:p>
      </dgm:t>
    </dgm:pt>
    <dgm:pt modelId="{54248834-07B2-4F7D-95BA-672A42C9AFAF}" type="sibTrans" cxnId="{F5F6A1C6-B18E-4AF5-9696-C8740A4D2D48}">
      <dgm:prSet/>
      <dgm:spPr/>
      <dgm:t>
        <a:bodyPr/>
        <a:lstStyle/>
        <a:p>
          <a:endParaRPr lang="en-US"/>
        </a:p>
      </dgm:t>
    </dgm:pt>
    <dgm:pt modelId="{E5DF5D87-4B80-47E7-9572-1BECCB2BBAD1}" type="pres">
      <dgm:prSet presAssocID="{B9CB4542-F8EC-4C17-A492-7BF360371108}" presName="root" presStyleCnt="0">
        <dgm:presLayoutVars>
          <dgm:dir/>
          <dgm:resizeHandles val="exact"/>
        </dgm:presLayoutVars>
      </dgm:prSet>
      <dgm:spPr/>
    </dgm:pt>
    <dgm:pt modelId="{72D10094-A22D-4133-8FEB-BD1C6313CD7E}" type="pres">
      <dgm:prSet presAssocID="{4421D5C9-7E1F-4D17-9FB9-B0178B4E9806}" presName="compNode" presStyleCnt="0"/>
      <dgm:spPr/>
    </dgm:pt>
    <dgm:pt modelId="{5969B53C-C26F-4497-8F0A-C988CE427E80}" type="pres">
      <dgm:prSet presAssocID="{4421D5C9-7E1F-4D17-9FB9-B0178B4E980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Success"/>
        </a:ext>
      </dgm:extLst>
    </dgm:pt>
    <dgm:pt modelId="{091767DB-2BA0-417D-A76A-957FCA5B2BE9}" type="pres">
      <dgm:prSet presAssocID="{4421D5C9-7E1F-4D17-9FB9-B0178B4E9806}" presName="spaceRect" presStyleCnt="0"/>
      <dgm:spPr/>
    </dgm:pt>
    <dgm:pt modelId="{A22B8260-73BB-45CF-9AE8-C8DCA7DA2DBE}" type="pres">
      <dgm:prSet presAssocID="{4421D5C9-7E1F-4D17-9FB9-B0178B4E9806}" presName="textRect" presStyleLbl="revTx" presStyleIdx="0" presStyleCnt="2">
        <dgm:presLayoutVars>
          <dgm:chMax val="1"/>
          <dgm:chPref val="1"/>
        </dgm:presLayoutVars>
      </dgm:prSet>
      <dgm:spPr/>
    </dgm:pt>
    <dgm:pt modelId="{A489FF37-DDC0-40BF-B591-D90751969CC9}" type="pres">
      <dgm:prSet presAssocID="{2451D24D-5A79-44BA-A4B5-2D927CD7AF8F}" presName="sibTrans" presStyleCnt="0"/>
      <dgm:spPr/>
    </dgm:pt>
    <dgm:pt modelId="{37180525-CDF5-4B1F-B16F-A2B9938A0F43}" type="pres">
      <dgm:prSet presAssocID="{BB31705E-ECB5-455C-BF1C-909A5E15BEF7}" presName="compNode" presStyleCnt="0"/>
      <dgm:spPr/>
    </dgm:pt>
    <dgm:pt modelId="{881ED4B4-DC7B-4F9D-B73C-845A1632DF6D}" type="pres">
      <dgm:prSet presAssocID="{BB31705E-ECB5-455C-BF1C-909A5E15BEF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0544FFE-B6EC-448E-A0A2-27FC9045069F}" type="pres">
      <dgm:prSet presAssocID="{BB31705E-ECB5-455C-BF1C-909A5E15BEF7}" presName="spaceRect" presStyleCnt="0"/>
      <dgm:spPr/>
    </dgm:pt>
    <dgm:pt modelId="{9F22E6C0-3E77-46F9-86BC-1E7016889F4A}" type="pres">
      <dgm:prSet presAssocID="{BB31705E-ECB5-455C-BF1C-909A5E15BEF7}" presName="textRect" presStyleLbl="revTx" presStyleIdx="1" presStyleCnt="2">
        <dgm:presLayoutVars>
          <dgm:chMax val="1"/>
          <dgm:chPref val="1"/>
        </dgm:presLayoutVars>
      </dgm:prSet>
      <dgm:spPr/>
    </dgm:pt>
  </dgm:ptLst>
  <dgm:cxnLst>
    <dgm:cxn modelId="{C1B7F65F-B53C-409B-987B-FA2CF7B2FD38}" type="presOf" srcId="{B9CB4542-F8EC-4C17-A492-7BF360371108}" destId="{E5DF5D87-4B80-47E7-9572-1BECCB2BBAD1}" srcOrd="0" destOrd="0" presId="urn:microsoft.com/office/officeart/2018/2/layout/IconLabelList"/>
    <dgm:cxn modelId="{B90E1388-C979-476F-B8ED-8158DCC1E41E}" srcId="{B9CB4542-F8EC-4C17-A492-7BF360371108}" destId="{4421D5C9-7E1F-4D17-9FB9-B0178B4E9806}" srcOrd="0" destOrd="0" parTransId="{15919D41-B319-4926-864D-CD15D47A2B85}" sibTransId="{2451D24D-5A79-44BA-A4B5-2D927CD7AF8F}"/>
    <dgm:cxn modelId="{D2DB7BBC-67BD-4B29-97DE-D222EBF21D78}" type="presOf" srcId="{BB31705E-ECB5-455C-BF1C-909A5E15BEF7}" destId="{9F22E6C0-3E77-46F9-86BC-1E7016889F4A}" srcOrd="0" destOrd="0" presId="urn:microsoft.com/office/officeart/2018/2/layout/IconLabelList"/>
    <dgm:cxn modelId="{F5F6A1C6-B18E-4AF5-9696-C8740A4D2D48}" srcId="{B9CB4542-F8EC-4C17-A492-7BF360371108}" destId="{BB31705E-ECB5-455C-BF1C-909A5E15BEF7}" srcOrd="1" destOrd="0" parTransId="{A4B87D3A-8769-4B58-9826-7AD6401CB291}" sibTransId="{54248834-07B2-4F7D-95BA-672A42C9AFAF}"/>
    <dgm:cxn modelId="{54BFB3DE-7403-4A15-9D54-9429CD05690F}" type="presOf" srcId="{4421D5C9-7E1F-4D17-9FB9-B0178B4E9806}" destId="{A22B8260-73BB-45CF-9AE8-C8DCA7DA2DBE}" srcOrd="0" destOrd="0" presId="urn:microsoft.com/office/officeart/2018/2/layout/IconLabelList"/>
    <dgm:cxn modelId="{E8B694A6-2154-4680-BAE8-0DDC15E653B3}" type="presParOf" srcId="{E5DF5D87-4B80-47E7-9572-1BECCB2BBAD1}" destId="{72D10094-A22D-4133-8FEB-BD1C6313CD7E}" srcOrd="0" destOrd="0" presId="urn:microsoft.com/office/officeart/2018/2/layout/IconLabelList"/>
    <dgm:cxn modelId="{0D6D9305-6EDC-4BEA-957C-66FDB839C371}" type="presParOf" srcId="{72D10094-A22D-4133-8FEB-BD1C6313CD7E}" destId="{5969B53C-C26F-4497-8F0A-C988CE427E80}" srcOrd="0" destOrd="0" presId="urn:microsoft.com/office/officeart/2018/2/layout/IconLabelList"/>
    <dgm:cxn modelId="{FD0D6825-0BA8-4F78-8205-D8423ADFC41B}" type="presParOf" srcId="{72D10094-A22D-4133-8FEB-BD1C6313CD7E}" destId="{091767DB-2BA0-417D-A76A-957FCA5B2BE9}" srcOrd="1" destOrd="0" presId="urn:microsoft.com/office/officeart/2018/2/layout/IconLabelList"/>
    <dgm:cxn modelId="{5C9AEF13-97F3-46CA-ABDE-40E213564782}" type="presParOf" srcId="{72D10094-A22D-4133-8FEB-BD1C6313CD7E}" destId="{A22B8260-73BB-45CF-9AE8-C8DCA7DA2DBE}" srcOrd="2" destOrd="0" presId="urn:microsoft.com/office/officeart/2018/2/layout/IconLabelList"/>
    <dgm:cxn modelId="{52DE796F-636F-43FF-BCF6-60DA4470A705}" type="presParOf" srcId="{E5DF5D87-4B80-47E7-9572-1BECCB2BBAD1}" destId="{A489FF37-DDC0-40BF-B591-D90751969CC9}" srcOrd="1" destOrd="0" presId="urn:microsoft.com/office/officeart/2018/2/layout/IconLabelList"/>
    <dgm:cxn modelId="{6566EB05-D732-492C-80DD-09C2FA4A4E74}" type="presParOf" srcId="{E5DF5D87-4B80-47E7-9572-1BECCB2BBAD1}" destId="{37180525-CDF5-4B1F-B16F-A2B9938A0F43}" srcOrd="2" destOrd="0" presId="urn:microsoft.com/office/officeart/2018/2/layout/IconLabelList"/>
    <dgm:cxn modelId="{5F72A1F0-7977-49AC-A3A8-CA559CCB2E39}" type="presParOf" srcId="{37180525-CDF5-4B1F-B16F-A2B9938A0F43}" destId="{881ED4B4-DC7B-4F9D-B73C-845A1632DF6D}" srcOrd="0" destOrd="0" presId="urn:microsoft.com/office/officeart/2018/2/layout/IconLabelList"/>
    <dgm:cxn modelId="{46123DFC-39D0-4033-9088-1FB1AD4B3286}" type="presParOf" srcId="{37180525-CDF5-4B1F-B16F-A2B9938A0F43}" destId="{70544FFE-B6EC-448E-A0A2-27FC9045069F}" srcOrd="1" destOrd="0" presId="urn:microsoft.com/office/officeart/2018/2/layout/IconLabelList"/>
    <dgm:cxn modelId="{38FC8A2E-D0B4-45A7-957C-1CFEB1265CED}" type="presParOf" srcId="{37180525-CDF5-4B1F-B16F-A2B9938A0F43}" destId="{9F22E6C0-3E77-46F9-86BC-1E7016889F4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9BE66A-AAD6-41C9-8E0A-116E1011470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788C563-0339-4316-801E-D7658B0517FE}">
      <dgm:prSet/>
      <dgm:spPr/>
      <dgm:t>
        <a:bodyPr/>
        <a:lstStyle/>
        <a:p>
          <a:r>
            <a:rPr lang="en-US"/>
            <a:t>Complete 3 hours of volunteering (this could be in school or out of school)</a:t>
          </a:r>
        </a:p>
      </dgm:t>
    </dgm:pt>
    <dgm:pt modelId="{0E0A9F1A-37C4-4504-A5E8-6829D9339608}" type="parTrans" cxnId="{F6BA7EE5-16CF-46D6-898A-7F736263B51A}">
      <dgm:prSet/>
      <dgm:spPr/>
      <dgm:t>
        <a:bodyPr/>
        <a:lstStyle/>
        <a:p>
          <a:endParaRPr lang="en-US"/>
        </a:p>
      </dgm:t>
    </dgm:pt>
    <dgm:pt modelId="{FD4EC389-F657-4BCD-9B7E-D7BB93A09DC8}" type="sibTrans" cxnId="{F6BA7EE5-16CF-46D6-898A-7F736263B51A}">
      <dgm:prSet/>
      <dgm:spPr/>
      <dgm:t>
        <a:bodyPr/>
        <a:lstStyle/>
        <a:p>
          <a:endParaRPr lang="en-US"/>
        </a:p>
      </dgm:t>
    </dgm:pt>
    <dgm:pt modelId="{FE88EBF8-7752-4818-887C-E438B01071D9}">
      <dgm:prSet/>
      <dgm:spPr/>
      <dgm:t>
        <a:bodyPr/>
        <a:lstStyle/>
        <a:p>
          <a:r>
            <a:rPr lang="en-US"/>
            <a:t>Give your time to help and support others, making a tangible difference in the local community. </a:t>
          </a:r>
        </a:p>
      </dgm:t>
    </dgm:pt>
    <dgm:pt modelId="{A0975794-DABF-4F11-B251-69E9BE419FD5}" type="parTrans" cxnId="{5BDAAA7C-F2D3-43D3-A472-534484B53DF0}">
      <dgm:prSet/>
      <dgm:spPr/>
      <dgm:t>
        <a:bodyPr/>
        <a:lstStyle/>
        <a:p>
          <a:endParaRPr lang="en-US"/>
        </a:p>
      </dgm:t>
    </dgm:pt>
    <dgm:pt modelId="{05726DAB-5311-4BE6-9DB1-64C33D9977CA}" type="sibTrans" cxnId="{5BDAAA7C-F2D3-43D3-A472-534484B53DF0}">
      <dgm:prSet/>
      <dgm:spPr/>
      <dgm:t>
        <a:bodyPr/>
        <a:lstStyle/>
        <a:p>
          <a:endParaRPr lang="en-US"/>
        </a:p>
      </dgm:t>
    </dgm:pt>
    <dgm:pt modelId="{4AD92FE3-2FBA-4A42-B191-34E47C3E24AA}">
      <dgm:prSet/>
      <dgm:spPr/>
      <dgm:t>
        <a:bodyPr/>
        <a:lstStyle/>
        <a:p>
          <a:r>
            <a:rPr lang="en-US"/>
            <a:t>Gain confidence, meet diverse individuals and forge new friendships.</a:t>
          </a:r>
        </a:p>
      </dgm:t>
    </dgm:pt>
    <dgm:pt modelId="{50419B15-F68B-4AC4-8E24-23F0E40E5F3D}" type="parTrans" cxnId="{A6A5D8AA-4043-4BD9-AF38-ABD5667FE3FB}">
      <dgm:prSet/>
      <dgm:spPr/>
      <dgm:t>
        <a:bodyPr/>
        <a:lstStyle/>
        <a:p>
          <a:endParaRPr lang="en-US"/>
        </a:p>
      </dgm:t>
    </dgm:pt>
    <dgm:pt modelId="{9FF30C34-DE98-47E4-B078-F7F202C1396D}" type="sibTrans" cxnId="{A6A5D8AA-4043-4BD9-AF38-ABD5667FE3FB}">
      <dgm:prSet/>
      <dgm:spPr/>
      <dgm:t>
        <a:bodyPr/>
        <a:lstStyle/>
        <a:p>
          <a:endParaRPr lang="en-US"/>
        </a:p>
      </dgm:t>
    </dgm:pt>
    <dgm:pt modelId="{A3E0F3C8-F830-4988-B8FC-A0269108D222}">
      <dgm:prSet/>
      <dgm:spPr/>
      <dgm:t>
        <a:bodyPr/>
        <a:lstStyle/>
        <a:p>
          <a:r>
            <a:rPr lang="en-US"/>
            <a:t>You could assist in local events, support charitable causes and offer to help in the local community.</a:t>
          </a:r>
        </a:p>
      </dgm:t>
    </dgm:pt>
    <dgm:pt modelId="{D88FD427-5C58-4993-8BDF-0C17DF23987A}" type="parTrans" cxnId="{58639BD0-9549-49A4-A8DC-4ABFA3C661BE}">
      <dgm:prSet/>
      <dgm:spPr/>
      <dgm:t>
        <a:bodyPr/>
        <a:lstStyle/>
        <a:p>
          <a:endParaRPr lang="en-US"/>
        </a:p>
      </dgm:t>
    </dgm:pt>
    <dgm:pt modelId="{54F58718-7948-419F-8390-397C6EDCCA3D}" type="sibTrans" cxnId="{58639BD0-9549-49A4-A8DC-4ABFA3C661BE}">
      <dgm:prSet/>
      <dgm:spPr/>
      <dgm:t>
        <a:bodyPr/>
        <a:lstStyle/>
        <a:p>
          <a:endParaRPr lang="en-US"/>
        </a:p>
      </dgm:t>
    </dgm:pt>
    <dgm:pt modelId="{D938DD0F-4F0E-4402-ACC4-BFD5A522139E}" type="pres">
      <dgm:prSet presAssocID="{B79BE66A-AAD6-41C9-8E0A-116E10114704}" presName="root" presStyleCnt="0">
        <dgm:presLayoutVars>
          <dgm:dir/>
          <dgm:resizeHandles val="exact"/>
        </dgm:presLayoutVars>
      </dgm:prSet>
      <dgm:spPr/>
    </dgm:pt>
    <dgm:pt modelId="{09DF3903-6486-43F6-9086-BAAC5B1972C6}" type="pres">
      <dgm:prSet presAssocID="{E788C563-0339-4316-801E-D7658B0517FE}" presName="compNode" presStyleCnt="0"/>
      <dgm:spPr/>
    </dgm:pt>
    <dgm:pt modelId="{37CAAB7A-1979-46AF-880F-E6C768D75C4C}" type="pres">
      <dgm:prSet presAssocID="{E788C563-0339-4316-801E-D7658B0517FE}" presName="bgRect" presStyleLbl="bgShp" presStyleIdx="0" presStyleCnt="4"/>
      <dgm:spPr/>
    </dgm:pt>
    <dgm:pt modelId="{EB89D08D-EA5E-46E2-92D4-5B02E9A83D10}" type="pres">
      <dgm:prSet presAssocID="{E788C563-0339-4316-801E-D7658B0517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573CC66F-6BF2-45C4-8F58-1312F274B6EE}" type="pres">
      <dgm:prSet presAssocID="{E788C563-0339-4316-801E-D7658B0517FE}" presName="spaceRect" presStyleCnt="0"/>
      <dgm:spPr/>
    </dgm:pt>
    <dgm:pt modelId="{003D3690-DE80-45D9-BCDC-2AD999C1CDDE}" type="pres">
      <dgm:prSet presAssocID="{E788C563-0339-4316-801E-D7658B0517FE}" presName="parTx" presStyleLbl="revTx" presStyleIdx="0" presStyleCnt="4">
        <dgm:presLayoutVars>
          <dgm:chMax val="0"/>
          <dgm:chPref val="0"/>
        </dgm:presLayoutVars>
      </dgm:prSet>
      <dgm:spPr/>
    </dgm:pt>
    <dgm:pt modelId="{0B8AD2DE-E301-40D4-A88C-B2C9319E2A6F}" type="pres">
      <dgm:prSet presAssocID="{FD4EC389-F657-4BCD-9B7E-D7BB93A09DC8}" presName="sibTrans" presStyleCnt="0"/>
      <dgm:spPr/>
    </dgm:pt>
    <dgm:pt modelId="{D23C42DC-BEFC-4E3E-A97E-43A7DFA6DE8D}" type="pres">
      <dgm:prSet presAssocID="{FE88EBF8-7752-4818-887C-E438B01071D9}" presName="compNode" presStyleCnt="0"/>
      <dgm:spPr/>
    </dgm:pt>
    <dgm:pt modelId="{D78D81A6-233E-44B5-A4CB-4B47688B8C6B}" type="pres">
      <dgm:prSet presAssocID="{FE88EBF8-7752-4818-887C-E438B01071D9}" presName="bgRect" presStyleLbl="bgShp" presStyleIdx="1" presStyleCnt="4"/>
      <dgm:spPr/>
    </dgm:pt>
    <dgm:pt modelId="{44692AAA-3E9C-44C4-861F-BC24D2240DC8}" type="pres">
      <dgm:prSet presAssocID="{FE88EBF8-7752-4818-887C-E438B01071D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67880CA0-5ABA-453B-B7E5-7BEFDFD4D29D}" type="pres">
      <dgm:prSet presAssocID="{FE88EBF8-7752-4818-887C-E438B01071D9}" presName="spaceRect" presStyleCnt="0"/>
      <dgm:spPr/>
    </dgm:pt>
    <dgm:pt modelId="{DD6620BA-68F9-4281-BA92-3B1FBEF90103}" type="pres">
      <dgm:prSet presAssocID="{FE88EBF8-7752-4818-887C-E438B01071D9}" presName="parTx" presStyleLbl="revTx" presStyleIdx="1" presStyleCnt="4">
        <dgm:presLayoutVars>
          <dgm:chMax val="0"/>
          <dgm:chPref val="0"/>
        </dgm:presLayoutVars>
      </dgm:prSet>
      <dgm:spPr/>
    </dgm:pt>
    <dgm:pt modelId="{0CBF15D8-E2CC-45A5-8325-8E620E134296}" type="pres">
      <dgm:prSet presAssocID="{05726DAB-5311-4BE6-9DB1-64C33D9977CA}" presName="sibTrans" presStyleCnt="0"/>
      <dgm:spPr/>
    </dgm:pt>
    <dgm:pt modelId="{ADA95BC7-4168-4C20-9042-FFE06BECD9F0}" type="pres">
      <dgm:prSet presAssocID="{4AD92FE3-2FBA-4A42-B191-34E47C3E24AA}" presName="compNode" presStyleCnt="0"/>
      <dgm:spPr/>
    </dgm:pt>
    <dgm:pt modelId="{FB67DA48-B98A-4A77-8064-97BB190AAE06}" type="pres">
      <dgm:prSet presAssocID="{4AD92FE3-2FBA-4A42-B191-34E47C3E24AA}" presName="bgRect" presStyleLbl="bgShp" presStyleIdx="2" presStyleCnt="4"/>
      <dgm:spPr/>
    </dgm:pt>
    <dgm:pt modelId="{625AFB61-43FF-4224-8A9A-88149E6A8ED0}" type="pres">
      <dgm:prSet presAssocID="{4AD92FE3-2FBA-4A42-B191-34E47C3E24A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ADAD3C5C-9C74-4E29-BD96-35DB0E5F94D0}" type="pres">
      <dgm:prSet presAssocID="{4AD92FE3-2FBA-4A42-B191-34E47C3E24AA}" presName="spaceRect" presStyleCnt="0"/>
      <dgm:spPr/>
    </dgm:pt>
    <dgm:pt modelId="{35168D9A-2D94-4F19-84BB-FB4476DFE489}" type="pres">
      <dgm:prSet presAssocID="{4AD92FE3-2FBA-4A42-B191-34E47C3E24AA}" presName="parTx" presStyleLbl="revTx" presStyleIdx="2" presStyleCnt="4">
        <dgm:presLayoutVars>
          <dgm:chMax val="0"/>
          <dgm:chPref val="0"/>
        </dgm:presLayoutVars>
      </dgm:prSet>
      <dgm:spPr/>
    </dgm:pt>
    <dgm:pt modelId="{B3792E75-191B-43AA-9818-06DB188F8010}" type="pres">
      <dgm:prSet presAssocID="{9FF30C34-DE98-47E4-B078-F7F202C1396D}" presName="sibTrans" presStyleCnt="0"/>
      <dgm:spPr/>
    </dgm:pt>
    <dgm:pt modelId="{33BE24A9-B37D-46F7-83DB-BEE10E04F437}" type="pres">
      <dgm:prSet presAssocID="{A3E0F3C8-F830-4988-B8FC-A0269108D222}" presName="compNode" presStyleCnt="0"/>
      <dgm:spPr/>
    </dgm:pt>
    <dgm:pt modelId="{0C2B7635-2EEC-476D-BD46-78F7609DC850}" type="pres">
      <dgm:prSet presAssocID="{A3E0F3C8-F830-4988-B8FC-A0269108D222}" presName="bgRect" presStyleLbl="bgShp" presStyleIdx="3" presStyleCnt="4"/>
      <dgm:spPr/>
    </dgm:pt>
    <dgm:pt modelId="{E7C8647C-A04B-4BEE-933D-E8DE0E7A9529}" type="pres">
      <dgm:prSet presAssocID="{A3E0F3C8-F830-4988-B8FC-A0269108D22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osk"/>
        </a:ext>
      </dgm:extLst>
    </dgm:pt>
    <dgm:pt modelId="{7DA8BAF8-6ED7-4AD9-A98A-197A04A60AD8}" type="pres">
      <dgm:prSet presAssocID="{A3E0F3C8-F830-4988-B8FC-A0269108D222}" presName="spaceRect" presStyleCnt="0"/>
      <dgm:spPr/>
    </dgm:pt>
    <dgm:pt modelId="{ECE3F129-B638-4A13-A962-465E8B52E32D}" type="pres">
      <dgm:prSet presAssocID="{A3E0F3C8-F830-4988-B8FC-A0269108D222}" presName="parTx" presStyleLbl="revTx" presStyleIdx="3" presStyleCnt="4">
        <dgm:presLayoutVars>
          <dgm:chMax val="0"/>
          <dgm:chPref val="0"/>
        </dgm:presLayoutVars>
      </dgm:prSet>
      <dgm:spPr/>
    </dgm:pt>
  </dgm:ptLst>
  <dgm:cxnLst>
    <dgm:cxn modelId="{C11E7235-7B5A-4973-BB77-19C1D694B3F0}" type="presOf" srcId="{4AD92FE3-2FBA-4A42-B191-34E47C3E24AA}" destId="{35168D9A-2D94-4F19-84BB-FB4476DFE489}" srcOrd="0" destOrd="0" presId="urn:microsoft.com/office/officeart/2018/2/layout/IconVerticalSolidList"/>
    <dgm:cxn modelId="{89C84636-E3C9-4544-A060-5C6C4E44BAD4}" type="presOf" srcId="{A3E0F3C8-F830-4988-B8FC-A0269108D222}" destId="{ECE3F129-B638-4A13-A962-465E8B52E32D}" srcOrd="0" destOrd="0" presId="urn:microsoft.com/office/officeart/2018/2/layout/IconVerticalSolidList"/>
    <dgm:cxn modelId="{22D5CA36-23AA-4916-9C57-3DEE83C4AE03}" type="presOf" srcId="{B79BE66A-AAD6-41C9-8E0A-116E10114704}" destId="{D938DD0F-4F0E-4402-ACC4-BFD5A522139E}" srcOrd="0" destOrd="0" presId="urn:microsoft.com/office/officeart/2018/2/layout/IconVerticalSolidList"/>
    <dgm:cxn modelId="{C1A26D71-4B77-4C67-9F1A-32CDF5419CFA}" type="presOf" srcId="{FE88EBF8-7752-4818-887C-E438B01071D9}" destId="{DD6620BA-68F9-4281-BA92-3B1FBEF90103}" srcOrd="0" destOrd="0" presId="urn:microsoft.com/office/officeart/2018/2/layout/IconVerticalSolidList"/>
    <dgm:cxn modelId="{5BDAAA7C-F2D3-43D3-A472-534484B53DF0}" srcId="{B79BE66A-AAD6-41C9-8E0A-116E10114704}" destId="{FE88EBF8-7752-4818-887C-E438B01071D9}" srcOrd="1" destOrd="0" parTransId="{A0975794-DABF-4F11-B251-69E9BE419FD5}" sibTransId="{05726DAB-5311-4BE6-9DB1-64C33D9977CA}"/>
    <dgm:cxn modelId="{A6A5D8AA-4043-4BD9-AF38-ABD5667FE3FB}" srcId="{B79BE66A-AAD6-41C9-8E0A-116E10114704}" destId="{4AD92FE3-2FBA-4A42-B191-34E47C3E24AA}" srcOrd="2" destOrd="0" parTransId="{50419B15-F68B-4AC4-8E24-23F0E40E5F3D}" sibTransId="{9FF30C34-DE98-47E4-B078-F7F202C1396D}"/>
    <dgm:cxn modelId="{507D50CD-4D37-4027-B05E-67B8D8889577}" type="presOf" srcId="{E788C563-0339-4316-801E-D7658B0517FE}" destId="{003D3690-DE80-45D9-BCDC-2AD999C1CDDE}" srcOrd="0" destOrd="0" presId="urn:microsoft.com/office/officeart/2018/2/layout/IconVerticalSolidList"/>
    <dgm:cxn modelId="{58639BD0-9549-49A4-A8DC-4ABFA3C661BE}" srcId="{B79BE66A-AAD6-41C9-8E0A-116E10114704}" destId="{A3E0F3C8-F830-4988-B8FC-A0269108D222}" srcOrd="3" destOrd="0" parTransId="{D88FD427-5C58-4993-8BDF-0C17DF23987A}" sibTransId="{54F58718-7948-419F-8390-397C6EDCCA3D}"/>
    <dgm:cxn modelId="{F6BA7EE5-16CF-46D6-898A-7F736263B51A}" srcId="{B79BE66A-AAD6-41C9-8E0A-116E10114704}" destId="{E788C563-0339-4316-801E-D7658B0517FE}" srcOrd="0" destOrd="0" parTransId="{0E0A9F1A-37C4-4504-A5E8-6829D9339608}" sibTransId="{FD4EC389-F657-4BCD-9B7E-D7BB93A09DC8}"/>
    <dgm:cxn modelId="{720E47DB-F6BA-483C-B456-716102D6921D}" type="presParOf" srcId="{D938DD0F-4F0E-4402-ACC4-BFD5A522139E}" destId="{09DF3903-6486-43F6-9086-BAAC5B1972C6}" srcOrd="0" destOrd="0" presId="urn:microsoft.com/office/officeart/2018/2/layout/IconVerticalSolidList"/>
    <dgm:cxn modelId="{316A6C15-E8A3-4DE6-B4B0-CAEE6069EE23}" type="presParOf" srcId="{09DF3903-6486-43F6-9086-BAAC5B1972C6}" destId="{37CAAB7A-1979-46AF-880F-E6C768D75C4C}" srcOrd="0" destOrd="0" presId="urn:microsoft.com/office/officeart/2018/2/layout/IconVerticalSolidList"/>
    <dgm:cxn modelId="{7B5C3308-F1E3-428D-B619-5C8164BD366B}" type="presParOf" srcId="{09DF3903-6486-43F6-9086-BAAC5B1972C6}" destId="{EB89D08D-EA5E-46E2-92D4-5B02E9A83D10}" srcOrd="1" destOrd="0" presId="urn:microsoft.com/office/officeart/2018/2/layout/IconVerticalSolidList"/>
    <dgm:cxn modelId="{A9C085A6-3995-466B-A53D-92158BACB565}" type="presParOf" srcId="{09DF3903-6486-43F6-9086-BAAC5B1972C6}" destId="{573CC66F-6BF2-45C4-8F58-1312F274B6EE}" srcOrd="2" destOrd="0" presId="urn:microsoft.com/office/officeart/2018/2/layout/IconVerticalSolidList"/>
    <dgm:cxn modelId="{20CA5E6E-9E31-4292-8EE5-8457F715321F}" type="presParOf" srcId="{09DF3903-6486-43F6-9086-BAAC5B1972C6}" destId="{003D3690-DE80-45D9-BCDC-2AD999C1CDDE}" srcOrd="3" destOrd="0" presId="urn:microsoft.com/office/officeart/2018/2/layout/IconVerticalSolidList"/>
    <dgm:cxn modelId="{B89FA928-1294-4622-8CD7-CC9320D0DD60}" type="presParOf" srcId="{D938DD0F-4F0E-4402-ACC4-BFD5A522139E}" destId="{0B8AD2DE-E301-40D4-A88C-B2C9319E2A6F}" srcOrd="1" destOrd="0" presId="urn:microsoft.com/office/officeart/2018/2/layout/IconVerticalSolidList"/>
    <dgm:cxn modelId="{ED7559E7-E004-4662-A932-66C4461DB4E4}" type="presParOf" srcId="{D938DD0F-4F0E-4402-ACC4-BFD5A522139E}" destId="{D23C42DC-BEFC-4E3E-A97E-43A7DFA6DE8D}" srcOrd="2" destOrd="0" presId="urn:microsoft.com/office/officeart/2018/2/layout/IconVerticalSolidList"/>
    <dgm:cxn modelId="{AE0A8375-CBB6-4F9C-A02A-2F8193E691D9}" type="presParOf" srcId="{D23C42DC-BEFC-4E3E-A97E-43A7DFA6DE8D}" destId="{D78D81A6-233E-44B5-A4CB-4B47688B8C6B}" srcOrd="0" destOrd="0" presId="urn:microsoft.com/office/officeart/2018/2/layout/IconVerticalSolidList"/>
    <dgm:cxn modelId="{58F05DA7-F67F-4956-8612-891DBC2FC77E}" type="presParOf" srcId="{D23C42DC-BEFC-4E3E-A97E-43A7DFA6DE8D}" destId="{44692AAA-3E9C-44C4-861F-BC24D2240DC8}" srcOrd="1" destOrd="0" presId="urn:microsoft.com/office/officeart/2018/2/layout/IconVerticalSolidList"/>
    <dgm:cxn modelId="{2E45A318-379C-4169-8031-5CE2964DB524}" type="presParOf" srcId="{D23C42DC-BEFC-4E3E-A97E-43A7DFA6DE8D}" destId="{67880CA0-5ABA-453B-B7E5-7BEFDFD4D29D}" srcOrd="2" destOrd="0" presId="urn:microsoft.com/office/officeart/2018/2/layout/IconVerticalSolidList"/>
    <dgm:cxn modelId="{17DE6E68-F8CD-4A10-AA85-AF0F835DE040}" type="presParOf" srcId="{D23C42DC-BEFC-4E3E-A97E-43A7DFA6DE8D}" destId="{DD6620BA-68F9-4281-BA92-3B1FBEF90103}" srcOrd="3" destOrd="0" presId="urn:microsoft.com/office/officeart/2018/2/layout/IconVerticalSolidList"/>
    <dgm:cxn modelId="{9892CC5D-02AA-4543-882D-AF68DED18050}" type="presParOf" srcId="{D938DD0F-4F0E-4402-ACC4-BFD5A522139E}" destId="{0CBF15D8-E2CC-45A5-8325-8E620E134296}" srcOrd="3" destOrd="0" presId="urn:microsoft.com/office/officeart/2018/2/layout/IconVerticalSolidList"/>
    <dgm:cxn modelId="{3422B212-D51A-4FD6-8519-E5C190F255E5}" type="presParOf" srcId="{D938DD0F-4F0E-4402-ACC4-BFD5A522139E}" destId="{ADA95BC7-4168-4C20-9042-FFE06BECD9F0}" srcOrd="4" destOrd="0" presId="urn:microsoft.com/office/officeart/2018/2/layout/IconVerticalSolidList"/>
    <dgm:cxn modelId="{E7DEE217-DB20-483C-BE01-6D30E3784D18}" type="presParOf" srcId="{ADA95BC7-4168-4C20-9042-FFE06BECD9F0}" destId="{FB67DA48-B98A-4A77-8064-97BB190AAE06}" srcOrd="0" destOrd="0" presId="urn:microsoft.com/office/officeart/2018/2/layout/IconVerticalSolidList"/>
    <dgm:cxn modelId="{156907FA-03F4-4780-BD5C-85D1E328B88D}" type="presParOf" srcId="{ADA95BC7-4168-4C20-9042-FFE06BECD9F0}" destId="{625AFB61-43FF-4224-8A9A-88149E6A8ED0}" srcOrd="1" destOrd="0" presId="urn:microsoft.com/office/officeart/2018/2/layout/IconVerticalSolidList"/>
    <dgm:cxn modelId="{50EEA18F-41E1-4A15-BD5F-F0645F1061F0}" type="presParOf" srcId="{ADA95BC7-4168-4C20-9042-FFE06BECD9F0}" destId="{ADAD3C5C-9C74-4E29-BD96-35DB0E5F94D0}" srcOrd="2" destOrd="0" presId="urn:microsoft.com/office/officeart/2018/2/layout/IconVerticalSolidList"/>
    <dgm:cxn modelId="{3FAC8F8B-EA89-4453-856D-D7DED8A0AAB3}" type="presParOf" srcId="{ADA95BC7-4168-4C20-9042-FFE06BECD9F0}" destId="{35168D9A-2D94-4F19-84BB-FB4476DFE489}" srcOrd="3" destOrd="0" presId="urn:microsoft.com/office/officeart/2018/2/layout/IconVerticalSolidList"/>
    <dgm:cxn modelId="{4CAACFB1-907B-479E-850B-01F5D0122529}" type="presParOf" srcId="{D938DD0F-4F0E-4402-ACC4-BFD5A522139E}" destId="{B3792E75-191B-43AA-9818-06DB188F8010}" srcOrd="5" destOrd="0" presId="urn:microsoft.com/office/officeart/2018/2/layout/IconVerticalSolidList"/>
    <dgm:cxn modelId="{92B45864-DA35-4626-AE73-395071C0DA17}" type="presParOf" srcId="{D938DD0F-4F0E-4402-ACC4-BFD5A522139E}" destId="{33BE24A9-B37D-46F7-83DB-BEE10E04F437}" srcOrd="6" destOrd="0" presId="urn:microsoft.com/office/officeart/2018/2/layout/IconVerticalSolidList"/>
    <dgm:cxn modelId="{CF158E4F-6B68-4516-9581-FC2485746367}" type="presParOf" srcId="{33BE24A9-B37D-46F7-83DB-BEE10E04F437}" destId="{0C2B7635-2EEC-476D-BD46-78F7609DC850}" srcOrd="0" destOrd="0" presId="urn:microsoft.com/office/officeart/2018/2/layout/IconVerticalSolidList"/>
    <dgm:cxn modelId="{65A55D33-4FC2-47CF-A025-B11A73C4DB0E}" type="presParOf" srcId="{33BE24A9-B37D-46F7-83DB-BEE10E04F437}" destId="{E7C8647C-A04B-4BEE-933D-E8DE0E7A9529}" srcOrd="1" destOrd="0" presId="urn:microsoft.com/office/officeart/2018/2/layout/IconVerticalSolidList"/>
    <dgm:cxn modelId="{2D8CD765-0DAE-4DF4-AFCD-065C98E0ECE8}" type="presParOf" srcId="{33BE24A9-B37D-46F7-83DB-BEE10E04F437}" destId="{7DA8BAF8-6ED7-4AD9-A98A-197A04A60AD8}" srcOrd="2" destOrd="0" presId="urn:microsoft.com/office/officeart/2018/2/layout/IconVerticalSolidList"/>
    <dgm:cxn modelId="{D943C2C4-F989-4B36-9DDB-2F7338C0C889}" type="presParOf" srcId="{33BE24A9-B37D-46F7-83DB-BEE10E04F437}" destId="{ECE3F129-B638-4A13-A962-465E8B52E32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E17FD-6E1D-4858-BF4E-A53FB9E612B5}">
      <dsp:nvSpPr>
        <dsp:cNvPr id="0" name=""/>
        <dsp:cNvSpPr/>
      </dsp:nvSpPr>
      <dsp:spPr>
        <a:xfrm>
          <a:off x="1582" y="183844"/>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D1201E-DB26-48EB-9784-C5ACE88A00CB}">
      <dsp:nvSpPr>
        <dsp:cNvPr id="0" name=""/>
        <dsp:cNvSpPr/>
      </dsp:nvSpPr>
      <dsp:spPr>
        <a:xfrm>
          <a:off x="1582" y="1489707"/>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US" sz="3100" kern="1200"/>
            <a:t>Respect</a:t>
          </a:r>
        </a:p>
      </dsp:txBody>
      <dsp:txXfrm>
        <a:off x="1582" y="1489707"/>
        <a:ext cx="3261093" cy="489164"/>
      </dsp:txXfrm>
    </dsp:sp>
    <dsp:sp modelId="{39055BC2-0059-4307-A927-B75D05B15CBD}">
      <dsp:nvSpPr>
        <dsp:cNvPr id="0" name=""/>
        <dsp:cNvSpPr/>
      </dsp:nvSpPr>
      <dsp:spPr>
        <a:xfrm>
          <a:off x="1582" y="2055373"/>
          <a:ext cx="3261093" cy="195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dirty="0"/>
            <a:t>Integrity:</a:t>
          </a:r>
          <a:r>
            <a:rPr lang="en-US" sz="1700" kern="1200" dirty="0"/>
            <a:t> We want our students to be leaders, guided by a core set of beliefs who know what is the right thing to do</a:t>
          </a:r>
        </a:p>
        <a:p>
          <a:pPr marL="0" lvl="0" indent="0" algn="l" defTabSz="755650">
            <a:lnSpc>
              <a:spcPct val="100000"/>
            </a:lnSpc>
            <a:spcBef>
              <a:spcPct val="0"/>
            </a:spcBef>
            <a:spcAft>
              <a:spcPct val="35000"/>
            </a:spcAft>
            <a:buNone/>
          </a:pPr>
          <a:r>
            <a:rPr lang="en-US" sz="1700" b="1" kern="1200" dirty="0"/>
            <a:t>Inclusivity: </a:t>
          </a:r>
          <a:r>
            <a:rPr lang="en-US" sz="1700" kern="1200" dirty="0"/>
            <a:t>We want a community which celebrated diversity and equality</a:t>
          </a:r>
        </a:p>
      </dsp:txBody>
      <dsp:txXfrm>
        <a:off x="1582" y="2055373"/>
        <a:ext cx="3261093" cy="1953586"/>
      </dsp:txXfrm>
    </dsp:sp>
    <dsp:sp modelId="{8ABA1AD2-B99D-4C5B-AA6A-83C2C964AB1D}">
      <dsp:nvSpPr>
        <dsp:cNvPr id="0" name=""/>
        <dsp:cNvSpPr/>
      </dsp:nvSpPr>
      <dsp:spPr>
        <a:xfrm>
          <a:off x="3833367" y="183844"/>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46C35-606D-4B02-9837-A3EB5C980CA5}">
      <dsp:nvSpPr>
        <dsp:cNvPr id="0" name=""/>
        <dsp:cNvSpPr/>
      </dsp:nvSpPr>
      <dsp:spPr>
        <a:xfrm>
          <a:off x="3833367" y="1489707"/>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GB" sz="3100" kern="1200"/>
            <a:t>Growth</a:t>
          </a:r>
          <a:endParaRPr lang="en-US" sz="3100" kern="1200"/>
        </a:p>
      </dsp:txBody>
      <dsp:txXfrm>
        <a:off x="3833367" y="1489707"/>
        <a:ext cx="3261093" cy="489164"/>
      </dsp:txXfrm>
    </dsp:sp>
    <dsp:sp modelId="{7FDBC41C-AC16-4633-A88F-3FF1EC8967BE}">
      <dsp:nvSpPr>
        <dsp:cNvPr id="0" name=""/>
        <dsp:cNvSpPr/>
      </dsp:nvSpPr>
      <dsp:spPr>
        <a:xfrm>
          <a:off x="3833367" y="2055373"/>
          <a:ext cx="3261093" cy="195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dirty="0"/>
            <a:t>Curiosity: </a:t>
          </a:r>
          <a:r>
            <a:rPr lang="en-US" sz="1700" kern="1200" dirty="0"/>
            <a:t>We </a:t>
          </a:r>
          <a:r>
            <a:rPr lang="en-US" sz="1700" kern="1200" dirty="0" err="1"/>
            <a:t>recognise</a:t>
          </a:r>
          <a:r>
            <a:rPr lang="en-US" sz="1700" kern="1200" dirty="0"/>
            <a:t> that a love of learning springs from curiosity to ask questions and think creatively</a:t>
          </a:r>
        </a:p>
        <a:p>
          <a:pPr marL="0" lvl="0" indent="0" algn="l" defTabSz="755650">
            <a:lnSpc>
              <a:spcPct val="100000"/>
            </a:lnSpc>
            <a:spcBef>
              <a:spcPct val="0"/>
            </a:spcBef>
            <a:spcAft>
              <a:spcPct val="35000"/>
            </a:spcAft>
            <a:buNone/>
          </a:pPr>
          <a:r>
            <a:rPr lang="en-US" sz="1700" b="1" kern="1200" dirty="0"/>
            <a:t>Aspiration: </a:t>
          </a:r>
          <a:r>
            <a:rPr lang="en-US" sz="1700" kern="1200" dirty="0"/>
            <a:t>We want our students to pursue their passions in life</a:t>
          </a:r>
        </a:p>
      </dsp:txBody>
      <dsp:txXfrm>
        <a:off x="3833367" y="2055373"/>
        <a:ext cx="3261093" cy="1953586"/>
      </dsp:txXfrm>
    </dsp:sp>
    <dsp:sp modelId="{0D5B923F-8F94-4E8C-81F4-C71D0535D082}">
      <dsp:nvSpPr>
        <dsp:cNvPr id="0" name=""/>
        <dsp:cNvSpPr/>
      </dsp:nvSpPr>
      <dsp:spPr>
        <a:xfrm>
          <a:off x="7665152" y="183844"/>
          <a:ext cx="1141382" cy="114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2B5CF0-D6C1-48FC-92D9-0C5347B54F0A}">
      <dsp:nvSpPr>
        <dsp:cNvPr id="0" name=""/>
        <dsp:cNvSpPr/>
      </dsp:nvSpPr>
      <dsp:spPr>
        <a:xfrm>
          <a:off x="7665152" y="1489707"/>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GB" sz="3100" kern="1200"/>
            <a:t>Support</a:t>
          </a:r>
          <a:endParaRPr lang="en-US" sz="3100" kern="1200"/>
        </a:p>
      </dsp:txBody>
      <dsp:txXfrm>
        <a:off x="7665152" y="1489707"/>
        <a:ext cx="3261093" cy="489164"/>
      </dsp:txXfrm>
    </dsp:sp>
    <dsp:sp modelId="{A79B3C0C-3A88-4CBB-8027-0AD172C4716D}">
      <dsp:nvSpPr>
        <dsp:cNvPr id="0" name=""/>
        <dsp:cNvSpPr/>
      </dsp:nvSpPr>
      <dsp:spPr>
        <a:xfrm>
          <a:off x="7665152" y="2055373"/>
          <a:ext cx="3261093" cy="1953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b="1" kern="1200" dirty="0"/>
            <a:t>Empathy: </a:t>
          </a:r>
          <a:r>
            <a:rPr lang="en-US" sz="1700" kern="1200" dirty="0"/>
            <a:t>We </a:t>
          </a:r>
          <a:r>
            <a:rPr lang="en-US" sz="1700" kern="1200" dirty="0" err="1"/>
            <a:t>recognise</a:t>
          </a:r>
          <a:r>
            <a:rPr lang="en-US" sz="1700" kern="1200" dirty="0"/>
            <a:t> that care for others is based on an ability to connect with each other</a:t>
          </a:r>
        </a:p>
        <a:p>
          <a:pPr marL="0" lvl="0" indent="0" algn="l" defTabSz="755650">
            <a:lnSpc>
              <a:spcPct val="100000"/>
            </a:lnSpc>
            <a:spcBef>
              <a:spcPct val="0"/>
            </a:spcBef>
            <a:spcAft>
              <a:spcPct val="35000"/>
            </a:spcAft>
            <a:buNone/>
          </a:pPr>
          <a:r>
            <a:rPr lang="en-US" sz="1700" b="1" kern="1200" dirty="0"/>
            <a:t>Kindness: </a:t>
          </a:r>
          <a:r>
            <a:rPr lang="en-US" sz="1700" kern="1200" dirty="0"/>
            <a:t>We want our students to value and support each other in a spirit of mutual cooperation and friendship</a:t>
          </a:r>
        </a:p>
      </dsp:txBody>
      <dsp:txXfrm>
        <a:off x="7665152" y="2055373"/>
        <a:ext cx="3261093" cy="1953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9B53C-C26F-4497-8F0A-C988CE427E80}">
      <dsp:nvSpPr>
        <dsp:cNvPr id="0" name=""/>
        <dsp:cNvSpPr/>
      </dsp:nvSpPr>
      <dsp:spPr>
        <a:xfrm>
          <a:off x="1953914" y="207538"/>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2B8260-73BB-45CF-9AE8-C8DCA7DA2DBE}">
      <dsp:nvSpPr>
        <dsp:cNvPr id="0" name=""/>
        <dsp:cNvSpPr/>
      </dsp:nvSpPr>
      <dsp:spPr>
        <a:xfrm>
          <a:off x="765914" y="2718235"/>
          <a:ext cx="4320000" cy="126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Each young person is </a:t>
          </a:r>
          <a:r>
            <a:rPr lang="en-US" sz="1800" kern="1200" dirty="0" err="1"/>
            <a:t>recognised</a:t>
          </a:r>
          <a:r>
            <a:rPr lang="en-US" sz="1800" kern="1200" dirty="0"/>
            <a:t> as a valued member of our diverse community and deserves equal opportunity to thrive. </a:t>
          </a:r>
        </a:p>
      </dsp:txBody>
      <dsp:txXfrm>
        <a:off x="765914" y="2718235"/>
        <a:ext cx="4320000" cy="1267031"/>
      </dsp:txXfrm>
    </dsp:sp>
    <dsp:sp modelId="{881ED4B4-DC7B-4F9D-B73C-845A1632DF6D}">
      <dsp:nvSpPr>
        <dsp:cNvPr id="0" name=""/>
        <dsp:cNvSpPr/>
      </dsp:nvSpPr>
      <dsp:spPr>
        <a:xfrm>
          <a:off x="7029914" y="207538"/>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22E6C0-3E77-46F9-86BC-1E7016889F4A}">
      <dsp:nvSpPr>
        <dsp:cNvPr id="0" name=""/>
        <dsp:cNvSpPr/>
      </dsp:nvSpPr>
      <dsp:spPr>
        <a:xfrm>
          <a:off x="5841914" y="2718235"/>
          <a:ext cx="4320000" cy="126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Through our award, we support every individual to develop the knowledge, skills, and personal qualities—such as resilience, confidence, and social awareness—needed to flourish and succeed. </a:t>
          </a:r>
        </a:p>
      </dsp:txBody>
      <dsp:txXfrm>
        <a:off x="5841914" y="2718235"/>
        <a:ext cx="4320000" cy="1267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AAB7A-1979-46AF-880F-E6C768D75C4C}">
      <dsp:nvSpPr>
        <dsp:cNvPr id="0" name=""/>
        <dsp:cNvSpPr/>
      </dsp:nvSpPr>
      <dsp:spPr>
        <a:xfrm>
          <a:off x="0" y="2319"/>
          <a:ext cx="6245265" cy="11757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89D08D-EA5E-46E2-92D4-5B02E9A83D10}">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3D3690-DE80-45D9-BCDC-2AD999C1CDDE}">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Complete 3 hours of volunteering (this could be in school or out of school)</a:t>
          </a:r>
        </a:p>
      </dsp:txBody>
      <dsp:txXfrm>
        <a:off x="1357965" y="2319"/>
        <a:ext cx="4887299" cy="1175727"/>
      </dsp:txXfrm>
    </dsp:sp>
    <dsp:sp modelId="{D78D81A6-233E-44B5-A4CB-4B47688B8C6B}">
      <dsp:nvSpPr>
        <dsp:cNvPr id="0" name=""/>
        <dsp:cNvSpPr/>
      </dsp:nvSpPr>
      <dsp:spPr>
        <a:xfrm>
          <a:off x="0" y="1471979"/>
          <a:ext cx="6245265" cy="11757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692AAA-3E9C-44C4-861F-BC24D2240DC8}">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6620BA-68F9-4281-BA92-3B1FBEF90103}">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Give your time to help and support others, making a tangible difference in the local community. </a:t>
          </a:r>
        </a:p>
      </dsp:txBody>
      <dsp:txXfrm>
        <a:off x="1357965" y="1471979"/>
        <a:ext cx="4887299" cy="1175727"/>
      </dsp:txXfrm>
    </dsp:sp>
    <dsp:sp modelId="{FB67DA48-B98A-4A77-8064-97BB190AAE06}">
      <dsp:nvSpPr>
        <dsp:cNvPr id="0" name=""/>
        <dsp:cNvSpPr/>
      </dsp:nvSpPr>
      <dsp:spPr>
        <a:xfrm>
          <a:off x="0" y="2941639"/>
          <a:ext cx="6245265" cy="11757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AFB61-43FF-4224-8A9A-88149E6A8ED0}">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168D9A-2D94-4F19-84BB-FB4476DFE489}">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Gain confidence, meet diverse individuals and forge new friendships.</a:t>
          </a:r>
        </a:p>
      </dsp:txBody>
      <dsp:txXfrm>
        <a:off x="1357965" y="2941639"/>
        <a:ext cx="4887299" cy="1175727"/>
      </dsp:txXfrm>
    </dsp:sp>
    <dsp:sp modelId="{0C2B7635-2EEC-476D-BD46-78F7609DC850}">
      <dsp:nvSpPr>
        <dsp:cNvPr id="0" name=""/>
        <dsp:cNvSpPr/>
      </dsp:nvSpPr>
      <dsp:spPr>
        <a:xfrm>
          <a:off x="0" y="4411299"/>
          <a:ext cx="6245265" cy="117572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C8647C-A04B-4BEE-933D-E8DE0E7A9529}">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E3F129-B638-4A13-A962-465E8B52E32D}">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2200" kern="1200"/>
            <a:t>You could assist in local events, support charitable causes and offer to help in the local community.</a:t>
          </a:r>
        </a:p>
      </dsp:txBody>
      <dsp:txXfrm>
        <a:off x="1357965" y="4411299"/>
        <a:ext cx="4887299" cy="117572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2E322-9712-8BDA-6A5D-52EBBCAF3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438382-C6F5-8AF3-DDDE-6CB02ECB4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E0A722-28C7-8793-0AB4-B45AC9B27D7A}"/>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5" name="Footer Placeholder 4">
            <a:extLst>
              <a:ext uri="{FF2B5EF4-FFF2-40B4-BE49-F238E27FC236}">
                <a16:creationId xmlns:a16="http://schemas.microsoft.com/office/drawing/2014/main" id="{B28BFEEA-07A1-9E85-5908-65E80D470D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C3A918-79B6-B496-BA1B-CD621E491DD1}"/>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183678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08AA-C0F7-09B4-BE51-BE5706129C3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02392D-8037-F92A-5976-D512155446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4A35FD-7D77-0B2A-B39A-1D5D874AC1D0}"/>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5" name="Footer Placeholder 4">
            <a:extLst>
              <a:ext uri="{FF2B5EF4-FFF2-40B4-BE49-F238E27FC236}">
                <a16:creationId xmlns:a16="http://schemas.microsoft.com/office/drawing/2014/main" id="{23FB2D62-1A18-B292-CF91-5A32B18A3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6927CE-68D3-68E2-A195-BEC87FC6E3A0}"/>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1671388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45586B-DAA8-C80C-6812-9AB0AB4537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5AB137-A185-0D01-F9A8-5057019AEB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337852-EDAA-0663-EDCE-F178214EA8F6}"/>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5" name="Footer Placeholder 4">
            <a:extLst>
              <a:ext uri="{FF2B5EF4-FFF2-40B4-BE49-F238E27FC236}">
                <a16:creationId xmlns:a16="http://schemas.microsoft.com/office/drawing/2014/main" id="{C200ABB0-1203-B9F1-114A-8616CEC1EC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229893-FBE8-C9E6-84D6-62D820A07CF1}"/>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3639561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9E45-79CC-A701-216B-71BE5657E7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618D6C-14E6-D1BE-A019-9706124EB9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F8398-9496-EF7A-8C92-84BD58E2C9D8}"/>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5" name="Footer Placeholder 4">
            <a:extLst>
              <a:ext uri="{FF2B5EF4-FFF2-40B4-BE49-F238E27FC236}">
                <a16:creationId xmlns:a16="http://schemas.microsoft.com/office/drawing/2014/main" id="{7F5A96C6-A1BB-2330-51DC-4D1C92F79D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7702FF-6DAB-AFF3-1EFD-2B8917A2DAA8}"/>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244938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8F50-3F8B-DE6F-6CDA-B3479F1194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4E4E4A-4929-E8D1-6C68-0D3003D1E1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7552F8-B9AC-5237-10EF-6EBDB6E97962}"/>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5" name="Footer Placeholder 4">
            <a:extLst>
              <a:ext uri="{FF2B5EF4-FFF2-40B4-BE49-F238E27FC236}">
                <a16:creationId xmlns:a16="http://schemas.microsoft.com/office/drawing/2014/main" id="{BD44EC29-4D59-EB8D-615F-E8E37EAC1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057CF7-418A-1A4D-19BB-33764A427181}"/>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406719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437A-5977-F5E3-5167-7FAC3EE42A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030626-B626-E856-8CCA-0C93DB04E3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5CF2AC-6218-F2AB-FE97-4FDF2FF99C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2CCE920-D17E-2235-474C-82B510AAD824}"/>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6" name="Footer Placeholder 5">
            <a:extLst>
              <a:ext uri="{FF2B5EF4-FFF2-40B4-BE49-F238E27FC236}">
                <a16:creationId xmlns:a16="http://schemas.microsoft.com/office/drawing/2014/main" id="{E4B778C2-4E03-F38E-C34F-28A5F7679F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A7D409-48D8-A5AD-ED4A-3C059A4F8EA1}"/>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3418156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1CA4-F708-430A-3EB4-0AE2E6C5C7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54F08C-E7C5-1268-FD42-E5E7031590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30F8DF-23CF-F601-8111-145A227C27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18B409-FD19-530D-4FDD-F1696C7612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152E27-8455-9151-C8CA-908099B03B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21954E-5080-F5CC-C218-08C7984082D1}"/>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8" name="Footer Placeholder 7">
            <a:extLst>
              <a:ext uri="{FF2B5EF4-FFF2-40B4-BE49-F238E27FC236}">
                <a16:creationId xmlns:a16="http://schemas.microsoft.com/office/drawing/2014/main" id="{EFE19089-81DA-989D-BEF1-AC605C4DD6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047BC3-B27C-E188-5F84-88C5565F9573}"/>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359513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D896-71EC-9DA6-0232-A76127FA4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6DADB7-6E3C-6342-D349-F06644D6D279}"/>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4" name="Footer Placeholder 3">
            <a:extLst>
              <a:ext uri="{FF2B5EF4-FFF2-40B4-BE49-F238E27FC236}">
                <a16:creationId xmlns:a16="http://schemas.microsoft.com/office/drawing/2014/main" id="{F935D7C6-4C3B-A5A7-887A-13F8037137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3B1F32-ACD9-76B4-6CAF-CF13994083E1}"/>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249385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0FE10-D242-096C-D271-4670F3BFFB08}"/>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3" name="Footer Placeholder 2">
            <a:extLst>
              <a:ext uri="{FF2B5EF4-FFF2-40B4-BE49-F238E27FC236}">
                <a16:creationId xmlns:a16="http://schemas.microsoft.com/office/drawing/2014/main" id="{5B3CF534-F06D-7D2E-A0C7-B05ED40557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D394B4-CC6B-03BE-D387-681E0A8434EC}"/>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850827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72EB5-6CEB-0397-A9A4-45E6BDDC90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A9B130-863C-335D-7377-F1DA56E7DD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41C1DCA-144E-4D33-53A3-540916B00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4FE1-7BDA-FF16-AD9E-1C57D8A7708A}"/>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6" name="Footer Placeholder 5">
            <a:extLst>
              <a:ext uri="{FF2B5EF4-FFF2-40B4-BE49-F238E27FC236}">
                <a16:creationId xmlns:a16="http://schemas.microsoft.com/office/drawing/2014/main" id="{FCBDE279-EF68-6052-273A-8F28566A54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079C24-6C58-1263-C9D8-23FEF4BA89AD}"/>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156663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8D9B-BC39-A847-0B1D-E40F6B084A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E71BBC-95C0-FB86-5C21-378D7273BB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1E3FD7B-FD1F-9A5E-6E6D-9371FBB40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768B3D-5A52-C0EB-A948-A3E681536994}"/>
              </a:ext>
            </a:extLst>
          </p:cNvPr>
          <p:cNvSpPr>
            <a:spLocks noGrp="1"/>
          </p:cNvSpPr>
          <p:nvPr>
            <p:ph type="dt" sz="half" idx="10"/>
          </p:nvPr>
        </p:nvSpPr>
        <p:spPr/>
        <p:txBody>
          <a:bodyPr/>
          <a:lstStyle/>
          <a:p>
            <a:fld id="{FD15F7F6-828D-41AC-851D-54F5F253F810}" type="datetimeFigureOut">
              <a:rPr lang="en-GB" smtClean="0"/>
              <a:t>03/10/2025</a:t>
            </a:fld>
            <a:endParaRPr lang="en-GB"/>
          </a:p>
        </p:txBody>
      </p:sp>
      <p:sp>
        <p:nvSpPr>
          <p:cNvPr id="6" name="Footer Placeholder 5">
            <a:extLst>
              <a:ext uri="{FF2B5EF4-FFF2-40B4-BE49-F238E27FC236}">
                <a16:creationId xmlns:a16="http://schemas.microsoft.com/office/drawing/2014/main" id="{FC765F2E-D580-61D6-2830-6715AD80A2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B4E19C-C592-D7CA-EF49-2ECB5C1C262C}"/>
              </a:ext>
            </a:extLst>
          </p:cNvPr>
          <p:cNvSpPr>
            <a:spLocks noGrp="1"/>
          </p:cNvSpPr>
          <p:nvPr>
            <p:ph type="sldNum" sz="quarter" idx="12"/>
          </p:nvPr>
        </p:nvSpPr>
        <p:spPr/>
        <p:txBody>
          <a:bodyPr/>
          <a:lstStyle/>
          <a:p>
            <a:fld id="{21FF9325-8DB2-43A4-A860-F9CDEB494BF7}" type="slidenum">
              <a:rPr lang="en-GB" smtClean="0"/>
              <a:t>‹#›</a:t>
            </a:fld>
            <a:endParaRPr lang="en-GB"/>
          </a:p>
        </p:txBody>
      </p:sp>
    </p:spTree>
    <p:extLst>
      <p:ext uri="{BB962C8B-B14F-4D97-AF65-F5344CB8AC3E}">
        <p14:creationId xmlns:p14="http://schemas.microsoft.com/office/powerpoint/2010/main" val="488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845E54-8C07-E421-0E07-124980BAE2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97977C-B694-4158-66D7-A5503B47BB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C33F2D-22A8-5F7E-F6E2-87D14A65B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15F7F6-828D-41AC-851D-54F5F253F810}" type="datetimeFigureOut">
              <a:rPr lang="en-GB" smtClean="0"/>
              <a:t>03/10/2025</a:t>
            </a:fld>
            <a:endParaRPr lang="en-GB"/>
          </a:p>
        </p:txBody>
      </p:sp>
      <p:sp>
        <p:nvSpPr>
          <p:cNvPr id="5" name="Footer Placeholder 4">
            <a:extLst>
              <a:ext uri="{FF2B5EF4-FFF2-40B4-BE49-F238E27FC236}">
                <a16:creationId xmlns:a16="http://schemas.microsoft.com/office/drawing/2014/main" id="{C9C880E6-540D-833D-AD71-A5F6765CF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FF5256F-FF2F-5D9C-27F4-92EB0755E8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FF9325-8DB2-43A4-A860-F9CDEB494BF7}" type="slidenum">
              <a:rPr lang="en-GB" smtClean="0"/>
              <a:t>‹#›</a:t>
            </a:fld>
            <a:endParaRPr lang="en-GB"/>
          </a:p>
        </p:txBody>
      </p:sp>
    </p:spTree>
    <p:extLst>
      <p:ext uri="{BB962C8B-B14F-4D97-AF65-F5344CB8AC3E}">
        <p14:creationId xmlns:p14="http://schemas.microsoft.com/office/powerpoint/2010/main" val="3492591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CF0D1-2C00-DD47-73BE-F5297AFA9783}"/>
              </a:ext>
            </a:extLst>
          </p:cNvPr>
          <p:cNvSpPr>
            <a:spLocks noGrp="1"/>
          </p:cNvSpPr>
          <p:nvPr>
            <p:ph type="ctrTitle"/>
          </p:nvPr>
        </p:nvSpPr>
        <p:spPr>
          <a:xfrm>
            <a:off x="823442" y="921715"/>
            <a:ext cx="5163022" cy="2635993"/>
          </a:xfrm>
        </p:spPr>
        <p:txBody>
          <a:bodyPr anchor="b">
            <a:normAutofit/>
          </a:bodyPr>
          <a:lstStyle/>
          <a:p>
            <a:pPr algn="l"/>
            <a:r>
              <a:rPr lang="en-US" sz="4400" dirty="0"/>
              <a:t>Personal Development Award</a:t>
            </a:r>
            <a:br>
              <a:rPr lang="en-US" sz="4400" dirty="0"/>
            </a:br>
            <a:br>
              <a:rPr lang="en-US" sz="4400" dirty="0"/>
            </a:br>
            <a:r>
              <a:rPr lang="en-US" sz="4400" dirty="0"/>
              <a:t>Key Stage 3</a:t>
            </a:r>
            <a:endParaRPr lang="en-GB" sz="4400" dirty="0"/>
          </a:p>
        </p:txBody>
      </p:sp>
      <p:sp>
        <p:nvSpPr>
          <p:cNvPr id="40" name="Rectangle 3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CCDF3704-8F46-4640-944C-0A1E1AA14BD0}"/>
              </a:ext>
            </a:extLst>
          </p:cNvPr>
          <p:cNvSpPr>
            <a:spLocks noGrp="1"/>
          </p:cNvSpPr>
          <p:nvPr>
            <p:ph type="subTitle" idx="1"/>
          </p:nvPr>
        </p:nvSpPr>
        <p:spPr>
          <a:xfrm>
            <a:off x="823442" y="4541263"/>
            <a:ext cx="4662957" cy="1395022"/>
          </a:xfrm>
        </p:spPr>
        <p:txBody>
          <a:bodyPr anchor="t">
            <a:normAutofit/>
          </a:bodyPr>
          <a:lstStyle/>
          <a:p>
            <a:pPr algn="l"/>
            <a:r>
              <a:rPr lang="en-US">
                <a:solidFill>
                  <a:srgbClr val="FFFFFF"/>
                </a:solidFill>
              </a:rPr>
              <a:t>Ripon Grammar School</a:t>
            </a:r>
          </a:p>
          <a:p>
            <a:pPr algn="l"/>
            <a:r>
              <a:rPr lang="en-US">
                <a:solidFill>
                  <a:srgbClr val="FFFFFF"/>
                </a:solidFill>
              </a:rPr>
              <a:t>Year 7</a:t>
            </a:r>
            <a:endParaRPr lang="en-GB">
              <a:solidFill>
                <a:srgbClr val="FFFFFF"/>
              </a:solidFill>
            </a:endParaRPr>
          </a:p>
        </p:txBody>
      </p:sp>
      <p:sp>
        <p:nvSpPr>
          <p:cNvPr id="46" name="Rectangle 4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ipon Grammar School - Wikipedia">
            <a:extLst>
              <a:ext uri="{FF2B5EF4-FFF2-40B4-BE49-F238E27FC236}">
                <a16:creationId xmlns:a16="http://schemas.microsoft.com/office/drawing/2014/main" id="{65A93BCB-04BF-75DF-6BA1-4394725DF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147" y="246890"/>
            <a:ext cx="31337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29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74B7BCE-2679-1C1E-8460-4640E78FF13E}"/>
              </a:ext>
            </a:extLst>
          </p:cNvPr>
          <p:cNvPicPr>
            <a:picLocks noGrp="1" noChangeAspect="1"/>
          </p:cNvPicPr>
          <p:nvPr>
            <p:ph idx="1"/>
          </p:nvPr>
        </p:nvPicPr>
        <p:blipFill>
          <a:blip r:embed="rId2"/>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0B9223-A770-AD7C-C0E2-C9CF16BC1C3E}"/>
              </a:ext>
            </a:extLst>
          </p:cNvPr>
          <p:cNvSpPr>
            <a:spLocks noGrp="1"/>
          </p:cNvSpPr>
          <p:nvPr>
            <p:ph type="title"/>
          </p:nvPr>
        </p:nvSpPr>
        <p:spPr>
          <a:xfrm>
            <a:off x="1771650" y="5254391"/>
            <a:ext cx="8867012" cy="774934"/>
          </a:xfrm>
          <a:noFill/>
        </p:spPr>
        <p:txBody>
          <a:bodyPr vert="horz" lIns="91440" tIns="45720" rIns="91440" bIns="45720" rtlCol="0" anchor="ctr">
            <a:normAutofit/>
          </a:bodyPr>
          <a:lstStyle/>
          <a:p>
            <a:pPr algn="ctr"/>
            <a:r>
              <a:rPr lang="en-US" sz="4000">
                <a:solidFill>
                  <a:srgbClr val="FFFFFF"/>
                </a:solidFill>
              </a:rPr>
              <a:t>How to achieve the award</a:t>
            </a:r>
          </a:p>
        </p:txBody>
      </p:sp>
    </p:spTree>
    <p:extLst>
      <p:ext uri="{BB962C8B-B14F-4D97-AF65-F5344CB8AC3E}">
        <p14:creationId xmlns:p14="http://schemas.microsoft.com/office/powerpoint/2010/main" val="2193387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0ACB3377-2B7A-0119-CC4A-8B6C105329CE}"/>
              </a:ext>
            </a:extLst>
          </p:cNvPr>
          <p:cNvSpPr/>
          <p:nvPr/>
        </p:nvSpPr>
        <p:spPr>
          <a:xfrm>
            <a:off x="555171" y="2590800"/>
            <a:ext cx="2985698" cy="121920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p>
            <a:pPr algn="ctr">
              <a:lnSpc>
                <a:spcPct val="90000"/>
              </a:lnSpc>
              <a:spcBef>
                <a:spcPct val="0"/>
              </a:spcBef>
              <a:spcAft>
                <a:spcPts val="600"/>
              </a:spcAft>
            </a:pPr>
            <a:r>
              <a:rPr lang="en-US" sz="4000" kern="1200" dirty="0">
                <a:solidFill>
                  <a:schemeClr val="tx1"/>
                </a:solidFill>
                <a:latin typeface="+mj-lt"/>
                <a:ea typeface="+mj-ea"/>
                <a:cs typeface="+mj-cs"/>
              </a:rPr>
              <a:t>Evidence Booklet</a:t>
            </a:r>
          </a:p>
        </p:txBody>
      </p:sp>
      <p:pic>
        <p:nvPicPr>
          <p:cNvPr id="3" name="Picture 2" descr="A close-up of a certificate&#10;&#10;AI-generated content may be incorrect.">
            <a:extLst>
              <a:ext uri="{FF2B5EF4-FFF2-40B4-BE49-F238E27FC236}">
                <a16:creationId xmlns:a16="http://schemas.microsoft.com/office/drawing/2014/main" id="{5A2B2A31-9B0E-05ED-045C-18FD72CBD142}"/>
              </a:ext>
            </a:extLst>
          </p:cNvPr>
          <p:cNvPicPr>
            <a:picLocks noChangeAspect="1"/>
          </p:cNvPicPr>
          <p:nvPr/>
        </p:nvPicPr>
        <p:blipFill>
          <a:blip r:embed="rId2"/>
          <a:stretch>
            <a:fillRect/>
          </a:stretch>
        </p:blipFill>
        <p:spPr>
          <a:xfrm>
            <a:off x="6071666" y="467208"/>
            <a:ext cx="4087272" cy="5923584"/>
          </a:xfrm>
          <a:prstGeom prst="rect">
            <a:avLst/>
          </a:prstGeom>
        </p:spPr>
      </p:pic>
    </p:spTree>
    <p:extLst>
      <p:ext uri="{BB962C8B-B14F-4D97-AF65-F5344CB8AC3E}">
        <p14:creationId xmlns:p14="http://schemas.microsoft.com/office/powerpoint/2010/main" val="292115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C94349-5102-E391-1B8A-C8EDE09C7E70}"/>
              </a:ext>
            </a:extLst>
          </p:cNvPr>
          <p:cNvSpPr>
            <a:spLocks noGrp="1"/>
          </p:cNvSpPr>
          <p:nvPr>
            <p:ph type="title"/>
          </p:nvPr>
        </p:nvSpPr>
        <p:spPr>
          <a:xfrm>
            <a:off x="640080" y="325369"/>
            <a:ext cx="4368602" cy="1956841"/>
          </a:xfrm>
        </p:spPr>
        <p:txBody>
          <a:bodyPr anchor="b">
            <a:normAutofit/>
          </a:bodyPr>
          <a:lstStyle/>
          <a:p>
            <a:r>
              <a:rPr lang="en-US" sz="5400"/>
              <a:t>Core Learning</a:t>
            </a:r>
            <a:endParaRPr lang="en-GB" sz="5400"/>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A882AE-D90E-30C9-417C-419512DE16BC}"/>
              </a:ext>
            </a:extLst>
          </p:cNvPr>
          <p:cNvSpPr>
            <a:spLocks noGrp="1"/>
          </p:cNvSpPr>
          <p:nvPr>
            <p:ph idx="1"/>
          </p:nvPr>
        </p:nvSpPr>
        <p:spPr>
          <a:xfrm>
            <a:off x="640080" y="2872899"/>
            <a:ext cx="4243589" cy="3320668"/>
          </a:xfrm>
        </p:spPr>
        <p:txBody>
          <a:bodyPr>
            <a:normAutofit/>
          </a:bodyPr>
          <a:lstStyle/>
          <a:p>
            <a:r>
              <a:rPr lang="en-US" sz="2200"/>
              <a:t>Complete 3 core learning activities set by departments</a:t>
            </a:r>
          </a:p>
          <a:p>
            <a:endParaRPr lang="en-US" sz="2200"/>
          </a:p>
          <a:p>
            <a:r>
              <a:rPr lang="en-US" sz="2200"/>
              <a:t>Gain 60 positive points across the year from your teachers</a:t>
            </a:r>
          </a:p>
        </p:txBody>
      </p:sp>
      <p:pic>
        <p:nvPicPr>
          <p:cNvPr id="5" name="Picture 4" descr="A gold star with a white background&#10;&#10;AI-generated content may be incorrect.">
            <a:extLst>
              <a:ext uri="{FF2B5EF4-FFF2-40B4-BE49-F238E27FC236}">
                <a16:creationId xmlns:a16="http://schemas.microsoft.com/office/drawing/2014/main" id="{EE3F5F4B-B9CD-64FC-91A7-816D55227C9E}"/>
              </a:ext>
            </a:extLst>
          </p:cNvPr>
          <p:cNvPicPr>
            <a:picLocks noChangeAspect="1"/>
          </p:cNvPicPr>
          <p:nvPr/>
        </p:nvPicPr>
        <p:blipFill>
          <a:blip r:embed="rId2"/>
          <a:srcRect l="4353" r="612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07803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C79A5C6-1124-51E3-A6E2-55FA5E61ECC3}"/>
              </a:ext>
            </a:extLst>
          </p:cNvPr>
          <p:cNvPicPr>
            <a:picLocks noChangeAspect="1"/>
          </p:cNvPicPr>
          <p:nvPr/>
        </p:nvPicPr>
        <p:blipFill>
          <a:blip r:embed="rId2"/>
          <a:stretch>
            <a:fillRect/>
          </a:stretch>
        </p:blipFill>
        <p:spPr>
          <a:xfrm>
            <a:off x="3993452" y="457200"/>
            <a:ext cx="4205096" cy="5943600"/>
          </a:xfrm>
          <a:prstGeom prst="rect">
            <a:avLst/>
          </a:prstGeom>
        </p:spPr>
      </p:pic>
    </p:spTree>
    <p:extLst>
      <p:ext uri="{BB962C8B-B14F-4D97-AF65-F5344CB8AC3E}">
        <p14:creationId xmlns:p14="http://schemas.microsoft.com/office/powerpoint/2010/main" val="2058181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A2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9A365A7-3FF1-8BC0-496A-EB38DF317CC2}"/>
              </a:ext>
            </a:extLst>
          </p:cNvPr>
          <p:cNvPicPr>
            <a:picLocks noChangeAspect="1"/>
          </p:cNvPicPr>
          <p:nvPr/>
        </p:nvPicPr>
        <p:blipFill>
          <a:blip r:embed="rId2"/>
          <a:stretch>
            <a:fillRect/>
          </a:stretch>
        </p:blipFill>
        <p:spPr>
          <a:xfrm>
            <a:off x="622549" y="710490"/>
            <a:ext cx="3122143" cy="2341607"/>
          </a:xfrm>
          <a:prstGeom prst="rect">
            <a:avLst/>
          </a:prstGeom>
        </p:spPr>
      </p:pic>
      <p:sp>
        <p:nvSpPr>
          <p:cNvPr id="21" name="Rectangle 20">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14E8B30-1E80-AA85-9AE8-BBED78A1EA29}"/>
              </a:ext>
            </a:extLst>
          </p:cNvPr>
          <p:cNvPicPr>
            <a:picLocks noChangeAspect="1"/>
          </p:cNvPicPr>
          <p:nvPr/>
        </p:nvPicPr>
        <p:blipFill>
          <a:blip r:embed="rId3"/>
          <a:stretch>
            <a:fillRect/>
          </a:stretch>
        </p:blipFill>
        <p:spPr>
          <a:xfrm>
            <a:off x="8313518" y="742226"/>
            <a:ext cx="3252903" cy="2285164"/>
          </a:xfrm>
          <a:prstGeom prst="rect">
            <a:avLst/>
          </a:prstGeom>
        </p:spPr>
      </p:pic>
      <p:sp>
        <p:nvSpPr>
          <p:cNvPr id="23" name="Rectangle 22">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C3E77F7-FCC9-5CB2-0781-EBE813086BC6}"/>
              </a:ext>
            </a:extLst>
          </p:cNvPr>
          <p:cNvPicPr>
            <a:picLocks noChangeAspect="1"/>
          </p:cNvPicPr>
          <p:nvPr/>
        </p:nvPicPr>
        <p:blipFill>
          <a:blip r:embed="rId4"/>
          <a:stretch>
            <a:fillRect/>
          </a:stretch>
        </p:blipFill>
        <p:spPr>
          <a:xfrm>
            <a:off x="622549" y="3819656"/>
            <a:ext cx="3104943" cy="2328707"/>
          </a:xfrm>
          <a:prstGeom prst="rect">
            <a:avLst/>
          </a:prstGeom>
        </p:spPr>
      </p:pic>
      <p:sp>
        <p:nvSpPr>
          <p:cNvPr id="25" name="Rectangle 24">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E0208E2-A236-88B7-1F3B-EDFD23C4D53E}"/>
              </a:ext>
            </a:extLst>
          </p:cNvPr>
          <p:cNvPicPr>
            <a:picLocks noChangeAspect="1"/>
          </p:cNvPicPr>
          <p:nvPr/>
        </p:nvPicPr>
        <p:blipFill>
          <a:blip r:embed="rId5"/>
          <a:stretch>
            <a:fillRect/>
          </a:stretch>
        </p:blipFill>
        <p:spPr>
          <a:xfrm>
            <a:off x="4381676" y="1746210"/>
            <a:ext cx="3252903" cy="3379639"/>
          </a:xfrm>
          <a:prstGeom prst="rect">
            <a:avLst/>
          </a:prstGeom>
        </p:spPr>
      </p:pic>
      <p:sp>
        <p:nvSpPr>
          <p:cNvPr id="27" name="Rectangle 26">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C5E20F-A986-6B86-3ED6-422BE0F8A44A}"/>
              </a:ext>
            </a:extLst>
          </p:cNvPr>
          <p:cNvPicPr>
            <a:picLocks noChangeAspect="1"/>
          </p:cNvPicPr>
          <p:nvPr/>
        </p:nvPicPr>
        <p:blipFill>
          <a:blip r:embed="rId6"/>
          <a:srcRect l="2649" r="-1" b="-1"/>
          <a:stretch>
            <a:fillRect/>
          </a:stretch>
        </p:blipFill>
        <p:spPr>
          <a:xfrm>
            <a:off x="8313518" y="4072813"/>
            <a:ext cx="3252903" cy="1829423"/>
          </a:xfrm>
          <a:prstGeom prst="rect">
            <a:avLst/>
          </a:prstGeom>
        </p:spPr>
      </p:pic>
    </p:spTree>
    <p:extLst>
      <p:ext uri="{BB962C8B-B14F-4D97-AF65-F5344CB8AC3E}">
        <p14:creationId xmlns:p14="http://schemas.microsoft.com/office/powerpoint/2010/main" val="299537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6E28EA-3483-304C-3A42-4DD4C0DE8188}"/>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Personal Development</a:t>
            </a:r>
            <a:endParaRPr lang="en-GB" sz="4000" dirty="0">
              <a:solidFill>
                <a:srgbClr val="FFFFFF"/>
              </a:solidFill>
            </a:endParaRPr>
          </a:p>
        </p:txBody>
      </p:sp>
      <p:sp>
        <p:nvSpPr>
          <p:cNvPr id="3" name="Content Placeholder 2">
            <a:extLst>
              <a:ext uri="{FF2B5EF4-FFF2-40B4-BE49-F238E27FC236}">
                <a16:creationId xmlns:a16="http://schemas.microsoft.com/office/drawing/2014/main" id="{778FFDAC-205E-3CE5-94F5-CF8CB833D709}"/>
              </a:ext>
            </a:extLst>
          </p:cNvPr>
          <p:cNvSpPr>
            <a:spLocks noGrp="1"/>
          </p:cNvSpPr>
          <p:nvPr>
            <p:ph idx="1"/>
          </p:nvPr>
        </p:nvSpPr>
        <p:spPr>
          <a:xfrm>
            <a:off x="4810259" y="649480"/>
            <a:ext cx="6555347" cy="5546047"/>
          </a:xfrm>
        </p:spPr>
        <p:txBody>
          <a:bodyPr anchor="ctr">
            <a:normAutofit/>
          </a:bodyPr>
          <a:lstStyle/>
          <a:p>
            <a:r>
              <a:rPr lang="en-US" sz="2000"/>
              <a:t>Participate in </a:t>
            </a:r>
            <a:r>
              <a:rPr lang="en-US" sz="2000" b="1"/>
              <a:t>1 House event </a:t>
            </a:r>
            <a:r>
              <a:rPr lang="en-US" sz="2000"/>
              <a:t>(excluding House singing, House debating and Sports Day) e.g. House drama, MasterChef and various other competitions throughout the year.</a:t>
            </a:r>
          </a:p>
          <a:p>
            <a:pPr lvl="1"/>
            <a:r>
              <a:rPr lang="en-US" sz="2000"/>
              <a:t>Participation in house competitions fosters teamwork, leadership, and a sense of community, while sports activities promote physical health, discipline, and resilience. </a:t>
            </a:r>
          </a:p>
          <a:p>
            <a:pPr lvl="1"/>
            <a:r>
              <a:rPr lang="en-US" sz="2000"/>
              <a:t>You can explore interests, build confidence, and enhance social interactions.</a:t>
            </a:r>
          </a:p>
          <a:p>
            <a:r>
              <a:rPr lang="en-US" sz="2000" b="1"/>
              <a:t>Co-curricular activities </a:t>
            </a:r>
            <a:r>
              <a:rPr lang="en-US" sz="2000"/>
              <a:t>– complete 3 personal development activities for 3 months each (at least 2 of these need to be in school either at lunchtime or after school)</a:t>
            </a:r>
            <a:endParaRPr lang="en-GB" sz="2000"/>
          </a:p>
        </p:txBody>
      </p:sp>
    </p:spTree>
    <p:extLst>
      <p:ext uri="{BB962C8B-B14F-4D97-AF65-F5344CB8AC3E}">
        <p14:creationId xmlns:p14="http://schemas.microsoft.com/office/powerpoint/2010/main" val="357504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60B2A7-F48A-6C76-9B3F-F170B259F83E}"/>
              </a:ext>
            </a:extLst>
          </p:cNvPr>
          <p:cNvPicPr>
            <a:picLocks noChangeAspect="1"/>
          </p:cNvPicPr>
          <p:nvPr/>
        </p:nvPicPr>
        <p:blipFill>
          <a:blip r:embed="rId2"/>
          <a:stretch>
            <a:fillRect/>
          </a:stretch>
        </p:blipFill>
        <p:spPr>
          <a:xfrm>
            <a:off x="4015740" y="457200"/>
            <a:ext cx="4160519" cy="5943600"/>
          </a:xfrm>
          <a:prstGeom prst="rect">
            <a:avLst/>
          </a:prstGeom>
        </p:spPr>
      </p:pic>
    </p:spTree>
    <p:extLst>
      <p:ext uri="{BB962C8B-B14F-4D97-AF65-F5344CB8AC3E}">
        <p14:creationId xmlns:p14="http://schemas.microsoft.com/office/powerpoint/2010/main" val="1957661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on a stage with their hands up&#10;&#10;AI-generated content may be incorrect.">
            <a:extLst>
              <a:ext uri="{FF2B5EF4-FFF2-40B4-BE49-F238E27FC236}">
                <a16:creationId xmlns:a16="http://schemas.microsoft.com/office/drawing/2014/main" id="{BF02CEF6-958A-1438-BBA0-F6B06BAC3631}"/>
              </a:ext>
            </a:extLst>
          </p:cNvPr>
          <p:cNvPicPr>
            <a:picLocks noChangeAspect="1"/>
          </p:cNvPicPr>
          <p:nvPr/>
        </p:nvPicPr>
        <p:blipFill>
          <a:blip r:embed="rId2"/>
          <a:srcRect t="11881" b="1263"/>
          <a:stretch>
            <a:fillRect/>
          </a:stretch>
        </p:blipFill>
        <p:spPr>
          <a:xfrm>
            <a:off x="20" y="1282"/>
            <a:ext cx="12191980" cy="6856718"/>
          </a:xfrm>
          <a:prstGeom prst="rect">
            <a:avLst/>
          </a:prstGeom>
        </p:spPr>
      </p:pic>
    </p:spTree>
    <p:extLst>
      <p:ext uri="{BB962C8B-B14F-4D97-AF65-F5344CB8AC3E}">
        <p14:creationId xmlns:p14="http://schemas.microsoft.com/office/powerpoint/2010/main" val="4125664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D184C69-6648-2F20-BA70-D04D52C7E0A6}"/>
              </a:ext>
            </a:extLst>
          </p:cNvPr>
          <p:cNvPicPr>
            <a:picLocks noChangeAspect="1"/>
          </p:cNvPicPr>
          <p:nvPr/>
        </p:nvPicPr>
        <p:blipFill>
          <a:blip r:embed="rId2"/>
          <a:srcRect l="7094"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3076835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9F412FB-6020-C4F8-DA80-AD7B70D04267}"/>
              </a:ext>
            </a:extLst>
          </p:cNvPr>
          <p:cNvPicPr>
            <a:picLocks noChangeAspect="1"/>
          </p:cNvPicPr>
          <p:nvPr/>
        </p:nvPicPr>
        <p:blipFill>
          <a:blip r:embed="rId2"/>
          <a:srcRect l="453" r="3085" b="1"/>
          <a:stretch>
            <a:fillRect/>
          </a:stretch>
        </p:blipFill>
        <p:spPr>
          <a:xfrm>
            <a:off x="20" y="1282"/>
            <a:ext cx="12191980" cy="6856718"/>
          </a:xfrm>
          <a:prstGeom prst="rect">
            <a:avLst/>
          </a:prstGeom>
        </p:spPr>
      </p:pic>
    </p:spTree>
    <p:extLst>
      <p:ext uri="{BB962C8B-B14F-4D97-AF65-F5344CB8AC3E}">
        <p14:creationId xmlns:p14="http://schemas.microsoft.com/office/powerpoint/2010/main" val="3176599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BA91E8-79B5-293F-0ACD-1E9A5BA2E9C9}"/>
              </a:ext>
            </a:extLst>
          </p:cNvPr>
          <p:cNvPicPr>
            <a:picLocks noChangeAspect="1"/>
          </p:cNvPicPr>
          <p:nvPr/>
        </p:nvPicPr>
        <p:blipFill>
          <a:blip r:embed="rId2"/>
          <a:stretch>
            <a:fillRect/>
          </a:stretch>
        </p:blipFill>
        <p:spPr>
          <a:xfrm>
            <a:off x="457200" y="595503"/>
            <a:ext cx="11277600" cy="5666993"/>
          </a:xfrm>
          <a:prstGeom prst="rect">
            <a:avLst/>
          </a:prstGeom>
        </p:spPr>
      </p:pic>
    </p:spTree>
    <p:extLst>
      <p:ext uri="{BB962C8B-B14F-4D97-AF65-F5344CB8AC3E}">
        <p14:creationId xmlns:p14="http://schemas.microsoft.com/office/powerpoint/2010/main" val="364759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ACB1AD-6D8C-0D2B-299B-561FFA1906DF}"/>
              </a:ext>
            </a:extLst>
          </p:cNvPr>
          <p:cNvPicPr>
            <a:picLocks noChangeAspect="1"/>
          </p:cNvPicPr>
          <p:nvPr/>
        </p:nvPicPr>
        <p:blipFill>
          <a:blip r:embed="rId2"/>
          <a:srcRect l="2649" r="-1" b="-1"/>
          <a:stretch>
            <a:fillRect/>
          </a:stretch>
        </p:blipFill>
        <p:spPr>
          <a:xfrm>
            <a:off x="20" y="1282"/>
            <a:ext cx="12191980" cy="6856718"/>
          </a:xfrm>
          <a:prstGeom prst="rect">
            <a:avLst/>
          </a:prstGeom>
        </p:spPr>
      </p:pic>
    </p:spTree>
    <p:extLst>
      <p:ext uri="{BB962C8B-B14F-4D97-AF65-F5344CB8AC3E}">
        <p14:creationId xmlns:p14="http://schemas.microsoft.com/office/powerpoint/2010/main" val="3698424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D40043-9C24-5843-ABEF-443D9BAE9698}"/>
              </a:ext>
            </a:extLst>
          </p:cNvPr>
          <p:cNvPicPr>
            <a:picLocks noChangeAspect="1"/>
          </p:cNvPicPr>
          <p:nvPr/>
        </p:nvPicPr>
        <p:blipFill>
          <a:blip r:embed="rId2"/>
          <a:srcRect r="1760"/>
          <a:stretch>
            <a:fillRect/>
          </a:stretch>
        </p:blipFill>
        <p:spPr>
          <a:xfrm>
            <a:off x="20" y="1282"/>
            <a:ext cx="12191980" cy="6856718"/>
          </a:xfrm>
          <a:prstGeom prst="rect">
            <a:avLst/>
          </a:prstGeom>
        </p:spPr>
      </p:pic>
    </p:spTree>
    <p:extLst>
      <p:ext uri="{BB962C8B-B14F-4D97-AF65-F5344CB8AC3E}">
        <p14:creationId xmlns:p14="http://schemas.microsoft.com/office/powerpoint/2010/main" val="1547046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334EC74-9ECA-8446-021C-5D2EAD8249FB}"/>
              </a:ext>
            </a:extLst>
          </p:cNvPr>
          <p:cNvSpPr>
            <a:spLocks noGrp="1"/>
          </p:cNvSpPr>
          <p:nvPr>
            <p:ph type="title"/>
          </p:nvPr>
        </p:nvSpPr>
        <p:spPr>
          <a:xfrm>
            <a:off x="479394" y="1070800"/>
            <a:ext cx="3939688" cy="5583126"/>
          </a:xfrm>
        </p:spPr>
        <p:txBody>
          <a:bodyPr>
            <a:normAutofit/>
          </a:bodyPr>
          <a:lstStyle/>
          <a:p>
            <a:pPr algn="r"/>
            <a:r>
              <a:rPr lang="en-US" sz="5000" b="1"/>
              <a:t>Volunteering</a:t>
            </a:r>
            <a:r>
              <a:rPr lang="en-US" sz="5000"/>
              <a:t> and making a difference</a:t>
            </a:r>
            <a:endParaRPr lang="en-GB" sz="5000"/>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5E0E6F4-2516-2D92-716B-0BFF327D9ACF}"/>
              </a:ext>
            </a:extLst>
          </p:cNvPr>
          <p:cNvGraphicFramePr>
            <a:graphicFrameLocks noGrp="1"/>
          </p:cNvGraphicFramePr>
          <p:nvPr>
            <p:ph idx="1"/>
            <p:extLst>
              <p:ext uri="{D42A27DB-BD31-4B8C-83A1-F6EECF244321}">
                <p14:modId xmlns:p14="http://schemas.microsoft.com/office/powerpoint/2010/main" val="134592269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475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E83542-BB8F-B115-732E-F5DF1EAE63F1}"/>
              </a:ext>
            </a:extLst>
          </p:cNvPr>
          <p:cNvPicPr>
            <a:picLocks noChangeAspect="1"/>
          </p:cNvPicPr>
          <p:nvPr/>
        </p:nvPicPr>
        <p:blipFill>
          <a:blip r:embed="rId2"/>
          <a:stretch>
            <a:fillRect/>
          </a:stretch>
        </p:blipFill>
        <p:spPr>
          <a:xfrm>
            <a:off x="3993452" y="457200"/>
            <a:ext cx="4205096" cy="5943600"/>
          </a:xfrm>
          <a:prstGeom prst="rect">
            <a:avLst/>
          </a:prstGeom>
        </p:spPr>
      </p:pic>
    </p:spTree>
    <p:extLst>
      <p:ext uri="{BB962C8B-B14F-4D97-AF65-F5344CB8AC3E}">
        <p14:creationId xmlns:p14="http://schemas.microsoft.com/office/powerpoint/2010/main" val="407931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9DEB690-D4A1-ABC6-8C82-DD964F074FD5}"/>
              </a:ext>
            </a:extLst>
          </p:cNvPr>
          <p:cNvPicPr>
            <a:picLocks noGrp="1" noChangeAspect="1"/>
          </p:cNvPicPr>
          <p:nvPr>
            <p:ph idx="1"/>
          </p:nvPr>
        </p:nvPicPr>
        <p:blipFill>
          <a:blip r:embed="rId2"/>
          <a:stretch>
            <a:fillRect/>
          </a:stretch>
        </p:blipFill>
        <p:spPr>
          <a:xfrm>
            <a:off x="3310467" y="643467"/>
            <a:ext cx="5571065" cy="5571065"/>
          </a:xfrm>
          <a:prstGeom prst="rect">
            <a:avLst/>
          </a:prstGeom>
          <a:ln>
            <a:noFill/>
          </a:ln>
        </p:spPr>
      </p:pic>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423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21278FA-3F48-C04E-CB75-7AD5DE156239}"/>
              </a:ext>
            </a:extLst>
          </p:cNvPr>
          <p:cNvSpPr>
            <a:spLocks noGrp="1"/>
          </p:cNvSpPr>
          <p:nvPr>
            <p:ph type="title"/>
          </p:nvPr>
        </p:nvSpPr>
        <p:spPr>
          <a:xfrm>
            <a:off x="185057" y="88135"/>
            <a:ext cx="3747966" cy="6508607"/>
          </a:xfrm>
        </p:spPr>
        <p:txBody>
          <a:bodyPr vert="horz" lIns="91440" tIns="45720" rIns="91440" bIns="45720" rtlCol="0" anchor="t">
            <a:normAutofit/>
          </a:bodyPr>
          <a:lstStyle/>
          <a:p>
            <a:r>
              <a:rPr lang="en-US" sz="4000" b="1" kern="1200" dirty="0">
                <a:solidFill>
                  <a:srgbClr val="FFFFFF"/>
                </a:solidFill>
                <a:latin typeface="+mj-lt"/>
                <a:ea typeface="+mj-ea"/>
                <a:cs typeface="+mj-cs"/>
              </a:rPr>
              <a:t>Year 7</a:t>
            </a:r>
            <a:br>
              <a:rPr lang="en-US" sz="4000" kern="1200" dirty="0">
                <a:solidFill>
                  <a:srgbClr val="FFFFFF"/>
                </a:solidFill>
                <a:latin typeface="+mj-lt"/>
                <a:ea typeface="+mj-ea"/>
                <a:cs typeface="+mj-cs"/>
              </a:rPr>
            </a:br>
            <a:r>
              <a:rPr lang="en-US" sz="1800" kern="1200" dirty="0">
                <a:solidFill>
                  <a:srgbClr val="FFFFFF"/>
                </a:solidFill>
                <a:latin typeface="+mj-lt"/>
                <a:ea typeface="+mj-ea"/>
                <a:cs typeface="+mj-cs"/>
              </a:rPr>
              <a:t>The White Rose is an ancient symbol of purity and has been adopted as the emblem of Yorkshire since the 14th century. </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Ripon, the oldest city in England, is home to Ripon Cathedral, where the Saxon crypt stands as the oldest surviving structure of any cathedral in England. This crypt was founded in 672 by St. Wilfrid and remains a testament to the region's rich history.</a:t>
            </a:r>
            <a:br>
              <a:rPr lang="en-US" sz="1800" kern="1200" dirty="0">
                <a:solidFill>
                  <a:srgbClr val="FFFFFF"/>
                </a:solidFill>
                <a:latin typeface="+mj-lt"/>
                <a:ea typeface="+mj-ea"/>
                <a:cs typeface="+mj-cs"/>
              </a:rPr>
            </a:b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The Saxon Award offers students opportunities to engage in challenging and enriching experiences that foster both personal and academic development. By participating in this award, students can deepen their understanding of history, culture, and community, while developing skills that will serve them throughout their lives.</a:t>
            </a:r>
            <a:endParaRPr lang="en-US" sz="1600" kern="120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FD2BB582-DEEC-183A-5D02-290CE4F2DB0D}"/>
              </a:ext>
            </a:extLst>
          </p:cNvPr>
          <p:cNvPicPr>
            <a:picLocks noGrp="1" noChangeAspect="1"/>
          </p:cNvPicPr>
          <p:nvPr>
            <p:ph idx="1"/>
          </p:nvPr>
        </p:nvPicPr>
        <p:blipFill>
          <a:blip r:embed="rId2"/>
          <a:stretch>
            <a:fillRect/>
          </a:stretch>
        </p:blipFill>
        <p:spPr>
          <a:xfrm>
            <a:off x="6397604" y="467208"/>
            <a:ext cx="3435395" cy="5923584"/>
          </a:xfrm>
          <a:prstGeom prst="rect">
            <a:avLst/>
          </a:prstGeom>
        </p:spPr>
      </p:pic>
    </p:spTree>
    <p:extLst>
      <p:ext uri="{BB962C8B-B14F-4D97-AF65-F5344CB8AC3E}">
        <p14:creationId xmlns:p14="http://schemas.microsoft.com/office/powerpoint/2010/main" val="2898620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A8142E4-4F9B-9C3A-F151-C4DAF79C64C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Year 8</a:t>
            </a:r>
          </a:p>
        </p:txBody>
      </p:sp>
      <p:pic>
        <p:nvPicPr>
          <p:cNvPr id="5" name="Content Placeholder 4">
            <a:extLst>
              <a:ext uri="{FF2B5EF4-FFF2-40B4-BE49-F238E27FC236}">
                <a16:creationId xmlns:a16="http://schemas.microsoft.com/office/drawing/2014/main" id="{844022D1-B208-AC5D-487F-DF4217E8EB17}"/>
              </a:ext>
            </a:extLst>
          </p:cNvPr>
          <p:cNvPicPr>
            <a:picLocks noGrp="1" noChangeAspect="1"/>
          </p:cNvPicPr>
          <p:nvPr>
            <p:ph idx="1"/>
          </p:nvPr>
        </p:nvPicPr>
        <p:blipFill>
          <a:blip r:embed="rId2"/>
          <a:stretch>
            <a:fillRect/>
          </a:stretch>
        </p:blipFill>
        <p:spPr>
          <a:xfrm>
            <a:off x="5784131" y="467208"/>
            <a:ext cx="4662341" cy="5923584"/>
          </a:xfrm>
          <a:prstGeom prst="rect">
            <a:avLst/>
          </a:prstGeom>
        </p:spPr>
      </p:pic>
    </p:spTree>
    <p:extLst>
      <p:ext uri="{BB962C8B-B14F-4D97-AF65-F5344CB8AC3E}">
        <p14:creationId xmlns:p14="http://schemas.microsoft.com/office/powerpoint/2010/main" val="2824613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B2CC007-687C-FA64-4DE1-C4B60DE0439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Year 9</a:t>
            </a:r>
          </a:p>
        </p:txBody>
      </p:sp>
      <p:pic>
        <p:nvPicPr>
          <p:cNvPr id="5" name="Content Placeholder 4">
            <a:extLst>
              <a:ext uri="{FF2B5EF4-FFF2-40B4-BE49-F238E27FC236}">
                <a16:creationId xmlns:a16="http://schemas.microsoft.com/office/drawing/2014/main" id="{E68022AA-BD04-A6CE-2285-E15A5F0CEC1B}"/>
              </a:ext>
            </a:extLst>
          </p:cNvPr>
          <p:cNvPicPr>
            <a:picLocks noGrp="1" noChangeAspect="1"/>
          </p:cNvPicPr>
          <p:nvPr>
            <p:ph idx="1"/>
          </p:nvPr>
        </p:nvPicPr>
        <p:blipFill>
          <a:blip r:embed="rId2"/>
          <a:stretch>
            <a:fillRect/>
          </a:stretch>
        </p:blipFill>
        <p:spPr>
          <a:xfrm>
            <a:off x="6103254" y="467208"/>
            <a:ext cx="4024096" cy="5923584"/>
          </a:xfrm>
          <a:prstGeom prst="rect">
            <a:avLst/>
          </a:prstGeom>
        </p:spPr>
      </p:pic>
    </p:spTree>
    <p:extLst>
      <p:ext uri="{BB962C8B-B14F-4D97-AF65-F5344CB8AC3E}">
        <p14:creationId xmlns:p14="http://schemas.microsoft.com/office/powerpoint/2010/main" val="2733729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D08078-4473-6F54-2727-DF9CC063C832}"/>
              </a:ext>
            </a:extLst>
          </p:cNvPr>
          <p:cNvPicPr>
            <a:picLocks noGrp="1" noChangeAspect="1"/>
          </p:cNvPicPr>
          <p:nvPr>
            <p:ph idx="1"/>
          </p:nvPr>
        </p:nvPicPr>
        <p:blipFill>
          <a:blip r:embed="rId2"/>
          <a:stretch>
            <a:fillRect/>
          </a:stretch>
        </p:blipFill>
        <p:spPr>
          <a:xfrm>
            <a:off x="3246350" y="643467"/>
            <a:ext cx="5699299" cy="5571065"/>
          </a:xfrm>
          <a:prstGeom prst="rect">
            <a:avLst/>
          </a:prstGeom>
        </p:spPr>
      </p:pic>
    </p:spTree>
    <p:extLst>
      <p:ext uri="{BB962C8B-B14F-4D97-AF65-F5344CB8AC3E}">
        <p14:creationId xmlns:p14="http://schemas.microsoft.com/office/powerpoint/2010/main" val="1148143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D91916-2C2F-DAB0-C8E3-EB30C45EBDA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RGS Core Values</a:t>
            </a:r>
            <a:endParaRPr lang="en-GB" sz="4000">
              <a:solidFill>
                <a:srgbClr val="FFFFFF"/>
              </a:solidFill>
            </a:endParaRPr>
          </a:p>
        </p:txBody>
      </p:sp>
      <p:graphicFrame>
        <p:nvGraphicFramePr>
          <p:cNvPr id="5" name="Content Placeholder 2">
            <a:extLst>
              <a:ext uri="{FF2B5EF4-FFF2-40B4-BE49-F238E27FC236}">
                <a16:creationId xmlns:a16="http://schemas.microsoft.com/office/drawing/2014/main" id="{E10088DE-4962-5E2E-5B43-9756077F4CBE}"/>
              </a:ext>
            </a:extLst>
          </p:cNvPr>
          <p:cNvGraphicFramePr>
            <a:graphicFrameLocks noGrp="1"/>
          </p:cNvGraphicFramePr>
          <p:nvPr>
            <p:ph idx="1"/>
            <p:extLst>
              <p:ext uri="{D42A27DB-BD31-4B8C-83A1-F6EECF244321}">
                <p14:modId xmlns:p14="http://schemas.microsoft.com/office/powerpoint/2010/main" val="182613389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1689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B31174-D4D3-0A3C-9654-06AF435C129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Inclusive</a:t>
            </a:r>
            <a:endParaRPr lang="en-GB" sz="4000">
              <a:solidFill>
                <a:srgbClr val="FFFFFF"/>
              </a:solidFill>
            </a:endParaRPr>
          </a:p>
        </p:txBody>
      </p:sp>
      <p:graphicFrame>
        <p:nvGraphicFramePr>
          <p:cNvPr id="5" name="Content Placeholder 2">
            <a:extLst>
              <a:ext uri="{FF2B5EF4-FFF2-40B4-BE49-F238E27FC236}">
                <a16:creationId xmlns:a16="http://schemas.microsoft.com/office/drawing/2014/main" id="{703A2212-88FD-E0EE-F40B-E7BCA7FE8557}"/>
              </a:ext>
            </a:extLst>
          </p:cNvPr>
          <p:cNvGraphicFramePr>
            <a:graphicFrameLocks noGrp="1"/>
          </p:cNvGraphicFramePr>
          <p:nvPr>
            <p:ph idx="1"/>
            <p:extLst>
              <p:ext uri="{D42A27DB-BD31-4B8C-83A1-F6EECF244321}">
                <p14:modId xmlns:p14="http://schemas.microsoft.com/office/powerpoint/2010/main" val="90116185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6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7DC14DB-B8F9-4B8E-BB6F-1CC0293C9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C5EC73-3999-4CE9-A304-0A33B4311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EB9A272B-67F2-46A4-B06F-101732A5F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9" name="Oval 28">
              <a:extLst>
                <a:ext uri="{FF2B5EF4-FFF2-40B4-BE49-F238E27FC236}">
                  <a16:creationId xmlns:a16="http://schemas.microsoft.com/office/drawing/2014/main" id="{C8EF83DF-E89A-4293-94F8-248AE6FFA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003F16D-B722-422C-868F-66445FB7D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708FAAE-788F-421F-A2EB-632D835FE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7B41AC-EB78-4F9A-9231-5D206904A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0EE776E-342A-4022-AAB0-FD4485EE1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8BAE954-49B9-4847-8618-F1B4BFFCF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716D906-8ABF-9C0A-A4E9-487483D155D0}"/>
              </a:ext>
            </a:extLst>
          </p:cNvPr>
          <p:cNvSpPr>
            <a:spLocks noGrp="1"/>
          </p:cNvSpPr>
          <p:nvPr>
            <p:ph type="title"/>
          </p:nvPr>
        </p:nvSpPr>
        <p:spPr>
          <a:xfrm>
            <a:off x="630935" y="630936"/>
            <a:ext cx="5297723" cy="2212175"/>
          </a:xfrm>
          <a:noFill/>
        </p:spPr>
        <p:txBody>
          <a:bodyPr vert="horz" lIns="91440" tIns="45720" rIns="91440" bIns="45720" rtlCol="0" anchor="t">
            <a:normAutofit/>
          </a:bodyPr>
          <a:lstStyle/>
          <a:p>
            <a:r>
              <a:rPr lang="en-US" sz="4800" kern="1200">
                <a:solidFill>
                  <a:schemeClr val="bg1"/>
                </a:solidFill>
                <a:latin typeface="+mj-lt"/>
                <a:ea typeface="+mj-ea"/>
                <a:cs typeface="+mj-cs"/>
              </a:rPr>
              <a:t>Opportunities both inside and outside school</a:t>
            </a:r>
          </a:p>
        </p:txBody>
      </p:sp>
      <p:sp>
        <p:nvSpPr>
          <p:cNvPr id="36" name="Rectangle 35">
            <a:extLst>
              <a:ext uri="{FF2B5EF4-FFF2-40B4-BE49-F238E27FC236}">
                <a16:creationId xmlns:a16="http://schemas.microsoft.com/office/drawing/2014/main" id="{7B15D645-CAC7-46F1-BA18-D731D0890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FDF268E0-ACCF-492F-8275-1F0AA256B3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9" name="Straight Connector 38">
              <a:extLst>
                <a:ext uri="{FF2B5EF4-FFF2-40B4-BE49-F238E27FC236}">
                  <a16:creationId xmlns:a16="http://schemas.microsoft.com/office/drawing/2014/main" id="{B11B9E42-44B3-4EBD-8F71-13C6ED3408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63748F2-877D-4C3C-8AEB-59CC1F705C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39D52DA-0AA6-474D-966F-FB4C5F5B5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D800825-8618-4241-8589-CB2AE17CF7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9" name="Content Placeholder 8">
            <a:extLst>
              <a:ext uri="{FF2B5EF4-FFF2-40B4-BE49-F238E27FC236}">
                <a16:creationId xmlns:a16="http://schemas.microsoft.com/office/drawing/2014/main" id="{2A9CCB71-4EC3-1A9D-FB3C-47AD6C838085}"/>
              </a:ext>
            </a:extLst>
          </p:cNvPr>
          <p:cNvPicPr>
            <a:picLocks noGrp="1" noChangeAspect="1"/>
          </p:cNvPicPr>
          <p:nvPr>
            <p:ph idx="1"/>
          </p:nvPr>
        </p:nvPicPr>
        <p:blipFill>
          <a:blip r:embed="rId2"/>
          <a:stretch>
            <a:fillRect/>
          </a:stretch>
        </p:blipFill>
        <p:spPr>
          <a:xfrm>
            <a:off x="7181880" y="630238"/>
            <a:ext cx="3294002" cy="2197100"/>
          </a:xfrm>
          <a:prstGeom prst="rect">
            <a:avLst/>
          </a:prstGeom>
        </p:spPr>
      </p:pic>
      <p:pic>
        <p:nvPicPr>
          <p:cNvPr id="4" name="Content Placeholder 3">
            <a:extLst>
              <a:ext uri="{FF2B5EF4-FFF2-40B4-BE49-F238E27FC236}">
                <a16:creationId xmlns:a16="http://schemas.microsoft.com/office/drawing/2014/main" id="{AB5ABCB3-5339-060F-9F99-69E708921720}"/>
              </a:ext>
            </a:extLst>
          </p:cNvPr>
          <p:cNvPicPr>
            <a:picLocks noChangeAspect="1"/>
          </p:cNvPicPr>
          <p:nvPr/>
        </p:nvPicPr>
        <p:blipFill>
          <a:blip r:embed="rId3"/>
          <a:srcRect l="19706" r="17066" b="1"/>
          <a:stretch>
            <a:fillRect/>
          </a:stretch>
        </p:blipFill>
        <p:spPr>
          <a:xfrm>
            <a:off x="65387" y="3233286"/>
            <a:ext cx="3549663" cy="3157838"/>
          </a:xfrm>
          <a:prstGeom prst="rect">
            <a:avLst/>
          </a:prstGeom>
        </p:spPr>
      </p:pic>
      <p:grpSp>
        <p:nvGrpSpPr>
          <p:cNvPr id="44" name="Group 43">
            <a:extLst>
              <a:ext uri="{FF2B5EF4-FFF2-40B4-BE49-F238E27FC236}">
                <a16:creationId xmlns:a16="http://schemas.microsoft.com/office/drawing/2014/main" id="{9179F18E-58CC-4A89-979E-34AC693B2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3069202"/>
            <a:ext cx="304800" cy="429768"/>
            <a:chOff x="215328" y="-46937"/>
            <a:chExt cx="304800" cy="2773841"/>
          </a:xfrm>
        </p:grpSpPr>
        <p:cxnSp>
          <p:nvCxnSpPr>
            <p:cNvPr id="45" name="Straight Connector 44">
              <a:extLst>
                <a:ext uri="{FF2B5EF4-FFF2-40B4-BE49-F238E27FC236}">
                  <a16:creationId xmlns:a16="http://schemas.microsoft.com/office/drawing/2014/main" id="{9D07F5E0-56E3-4C0B-87D3-3C1C03DD11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FEA19CE-000C-4F9C-9DF4-D1E8A03F9A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A5452EE-DDDB-4EEF-8570-B0FA6C98B75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48CC4D6-CE8A-4006-834E-52FCCF7406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A25F1DC9-C643-3418-703E-4200D3F06ABF}"/>
              </a:ext>
            </a:extLst>
          </p:cNvPr>
          <p:cNvPicPr>
            <a:picLocks noChangeAspect="1"/>
          </p:cNvPicPr>
          <p:nvPr/>
        </p:nvPicPr>
        <p:blipFill>
          <a:blip r:embed="rId4"/>
          <a:srcRect r="22564" b="3"/>
          <a:stretch>
            <a:fillRect/>
          </a:stretch>
        </p:blipFill>
        <p:spPr>
          <a:xfrm>
            <a:off x="8119695" y="3129520"/>
            <a:ext cx="3549663" cy="3162873"/>
          </a:xfrm>
          <a:prstGeom prst="rect">
            <a:avLst/>
          </a:prstGeom>
        </p:spPr>
      </p:pic>
      <p:sp>
        <p:nvSpPr>
          <p:cNvPr id="50" name="Rectangle 49">
            <a:extLst>
              <a:ext uri="{FF2B5EF4-FFF2-40B4-BE49-F238E27FC236}">
                <a16:creationId xmlns:a16="http://schemas.microsoft.com/office/drawing/2014/main" id="{DC953D31-C1A7-4FC4-8CDF-85E2F34A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10F141FE-87E1-4A1E-97A5-B072042E0F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3" name="Straight Connector 52">
              <a:extLst>
                <a:ext uri="{FF2B5EF4-FFF2-40B4-BE49-F238E27FC236}">
                  <a16:creationId xmlns:a16="http://schemas.microsoft.com/office/drawing/2014/main" id="{4523F37A-A07A-4CAC-AFC1-3FA4FD4BFC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88A387D-82C8-40B7-BADA-6BDBD9B3B1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EB29A9F-593B-416C-AC64-DE56AE976C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4A393C6-4F1D-4472-A646-B2BADD561C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39385BAB-48DC-4E72-8532-5615243287C6}"/>
              </a:ext>
            </a:extLst>
          </p:cNvPr>
          <p:cNvPicPr>
            <a:picLocks noChangeAspect="1"/>
          </p:cNvPicPr>
          <p:nvPr/>
        </p:nvPicPr>
        <p:blipFill>
          <a:blip r:embed="rId5"/>
          <a:stretch>
            <a:fillRect/>
          </a:stretch>
        </p:blipFill>
        <p:spPr>
          <a:xfrm>
            <a:off x="3824330" y="3366895"/>
            <a:ext cx="3997109" cy="2664739"/>
          </a:xfrm>
          <a:prstGeom prst="rect">
            <a:avLst/>
          </a:prstGeom>
        </p:spPr>
      </p:pic>
    </p:spTree>
    <p:extLst>
      <p:ext uri="{BB962C8B-B14F-4D97-AF65-F5344CB8AC3E}">
        <p14:creationId xmlns:p14="http://schemas.microsoft.com/office/powerpoint/2010/main" val="2393432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521</Words>
  <Application>Microsoft Office PowerPoint</Application>
  <PresentationFormat>Widescreen</PresentationFormat>
  <Paragraphs>36</Paragraphs>
  <Slides>24</Slides>
  <Notes>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Aptos Display</vt:lpstr>
      <vt:lpstr>Arial</vt:lpstr>
      <vt:lpstr>Office Theme</vt:lpstr>
      <vt:lpstr>Personal Development Award  Key Stage 3</vt:lpstr>
      <vt:lpstr>PowerPoint Presentation</vt:lpstr>
      <vt:lpstr>Year 7 The White Rose is an ancient symbol of purity and has been adopted as the emblem of Yorkshire since the 14th century.   Ripon, the oldest city in England, is home to Ripon Cathedral, where the Saxon crypt stands as the oldest surviving structure of any cathedral in England. This crypt was founded in 672 by St. Wilfrid and remains a testament to the region's rich history.  The Saxon Award offers students opportunities to engage in challenging and enriching experiences that foster both personal and academic development. By participating in this award, students can deepen their understanding of history, culture, and community, while developing skills that will serve them throughout their lives.</vt:lpstr>
      <vt:lpstr>Year 8</vt:lpstr>
      <vt:lpstr>Year 9</vt:lpstr>
      <vt:lpstr>PowerPoint Presentation</vt:lpstr>
      <vt:lpstr>RGS Core Values</vt:lpstr>
      <vt:lpstr>Inclusive</vt:lpstr>
      <vt:lpstr>Opportunities both inside and outside school</vt:lpstr>
      <vt:lpstr>How to achieve the award</vt:lpstr>
      <vt:lpstr>PowerPoint Presentation</vt:lpstr>
      <vt:lpstr>Core Learning</vt:lpstr>
      <vt:lpstr>PowerPoint Presentation</vt:lpstr>
      <vt:lpstr>PowerPoint Presentation</vt:lpstr>
      <vt:lpstr>Personal Development</vt:lpstr>
      <vt:lpstr>PowerPoint Presentation</vt:lpstr>
      <vt:lpstr>PowerPoint Presentation</vt:lpstr>
      <vt:lpstr>PowerPoint Presentation</vt:lpstr>
      <vt:lpstr>PowerPoint Presentation</vt:lpstr>
      <vt:lpstr>PowerPoint Presentation</vt:lpstr>
      <vt:lpstr>PowerPoint Presentation</vt:lpstr>
      <vt:lpstr>Volunteering and making a difference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 Keelan-Edwards</dc:creator>
  <cp:lastModifiedBy>H Keelan-Edwards</cp:lastModifiedBy>
  <cp:revision>2</cp:revision>
  <dcterms:created xsi:type="dcterms:W3CDTF">2025-09-21T18:24:17Z</dcterms:created>
  <dcterms:modified xsi:type="dcterms:W3CDTF">2025-10-03T12:27:27Z</dcterms:modified>
</cp:coreProperties>
</file>